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7BD3"/>
    <a:srgbClr val="CC9900"/>
    <a:srgbClr val="FFFF00"/>
    <a:srgbClr val="FF0000"/>
    <a:srgbClr val="009900"/>
    <a:srgbClr val="66FF33"/>
    <a:srgbClr val="CC0066"/>
    <a:srgbClr val="DCEF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F2C7-00BF-4D84-B7DD-1AFA1F55C6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9EFE-BFDF-4CFE-B180-BCD0EA62BB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6E1C0-4288-4ECB-91E0-EE546048E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73E2D-A969-400D-96B0-5EA5584DBD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1D9D-AF6F-4C30-8213-AF3543A54C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4DB7D-9F6D-4121-9073-26B7FE0508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DBAF-8180-4DB4-A1E5-4A51A79113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99A7-1E5F-43E4-9025-C945253D03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BBD37-5C94-4068-A4FD-5228E9108F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36A89-0A5C-448E-A7D0-EDE03F683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0570-8636-4F45-973A-6CD4C24DCD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FBAA-E82B-44F7-849B-108B30DD7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3BB872-8FD1-40D0-B0CE-C19F80D65B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 rot="16200000">
            <a:off x="-2397125" y="3940175"/>
            <a:ext cx="5364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E2E2E2"/>
                </a:solidFill>
                <a:latin typeface="Afallon" charset="0"/>
                <a:cs typeface="Arial" pitchFamily="34" charset="0"/>
              </a:rPr>
              <a:t>WJEC GCE BIOLOGY</a:t>
            </a:r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 rot="16200000">
            <a:off x="-1459706" y="4555331"/>
            <a:ext cx="4090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solidFill>
                  <a:schemeClr val="bg1"/>
                </a:solidFill>
                <a:latin typeface="Afallon" charset="0"/>
                <a:cs typeface="Arial" pitchFamily="34" charset="0"/>
              </a:rPr>
              <a:t>Immobilised Enzymes</a:t>
            </a:r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\\WJEC2990\WJEC\Uned%20Iaith%20Genedlaethol%20Cymru%20(NLU)\Yr%20Uned%20Iaith\Arwel%20Jones\Bioleg\NGfL\English\cath_glesni_saes.mpg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at_in_bot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88913"/>
            <a:ext cx="45720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9"/>
          <p:cNvSpPr>
            <a:spLocks noChangeArrowheads="1"/>
          </p:cNvSpPr>
          <p:nvPr/>
        </p:nvSpPr>
        <p:spPr bwMode="auto">
          <a:xfrm>
            <a:off x="4716463" y="476250"/>
            <a:ext cx="4176712" cy="3673475"/>
          </a:xfrm>
          <a:prstGeom prst="cloudCallout">
            <a:avLst>
              <a:gd name="adj1" fmla="val -67676"/>
              <a:gd name="adj2" fmla="val 1045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3600"/>
              <a:t>What’s the connection between me and this milk bottle?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2" descr="Papyrus"/>
          <p:cNvSpPr>
            <a:spLocks noChangeArrowheads="1"/>
          </p:cNvSpPr>
          <p:nvPr/>
        </p:nvSpPr>
        <p:spPr bwMode="auto">
          <a:xfrm>
            <a:off x="1012825" y="5876925"/>
            <a:ext cx="7880350" cy="6921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715250" cy="1143000"/>
          </a:xfrm>
        </p:spPr>
        <p:txBody>
          <a:bodyPr/>
          <a:lstStyle/>
          <a:p>
            <a:pPr eaLnBrk="1" hangingPunct="1"/>
            <a:r>
              <a:rPr lang="en-GB" sz="3200" smtClean="0"/>
              <a:t>To find out we first need to look at the relative surface areas of spheres ….</a:t>
            </a:r>
          </a:p>
        </p:txBody>
      </p:sp>
      <p:grpSp>
        <p:nvGrpSpPr>
          <p:cNvPr id="3076" name="Group 106"/>
          <p:cNvGrpSpPr>
            <a:grpSpLocks/>
          </p:cNvGrpSpPr>
          <p:nvPr/>
        </p:nvGrpSpPr>
        <p:grpSpPr bwMode="auto">
          <a:xfrm>
            <a:off x="1103313" y="5962650"/>
            <a:ext cx="7704137" cy="73025"/>
            <a:chOff x="793" y="3974"/>
            <a:chExt cx="4763" cy="182"/>
          </a:xfrm>
        </p:grpSpPr>
        <p:grpSp>
          <p:nvGrpSpPr>
            <p:cNvPr id="3161" name="Group 55"/>
            <p:cNvGrpSpPr>
              <a:grpSpLocks/>
            </p:cNvGrpSpPr>
            <p:nvPr/>
          </p:nvGrpSpPr>
          <p:grpSpPr bwMode="auto">
            <a:xfrm>
              <a:off x="793" y="3974"/>
              <a:ext cx="1588" cy="182"/>
              <a:chOff x="793" y="3974"/>
              <a:chExt cx="4355" cy="182"/>
            </a:xfrm>
          </p:grpSpPr>
          <p:sp>
            <p:nvSpPr>
              <p:cNvPr id="3212" name="Freeform 31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3" name="Freeform 32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4" name="Freeform 33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5" name="Freeform 34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6" name="Freeform 35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7" name="Freeform 36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8" name="Freeform 37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9" name="Freeform 38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0" name="Freeform 39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1" name="Freeform 40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2" name="Freeform 41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3" name="Freeform 42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4" name="Freeform 43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5" name="Freeform 44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6" name="Freeform 45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7" name="Freeform 46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8" name="Freeform 47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9" name="Freeform 48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0" name="Freeform 49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1" name="Freeform 50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2" name="Freeform 51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3" name="Freeform 52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4" name="Freeform 53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5" name="Freeform 54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62" name="Group 56"/>
            <p:cNvGrpSpPr>
              <a:grpSpLocks/>
            </p:cNvGrpSpPr>
            <p:nvPr/>
          </p:nvGrpSpPr>
          <p:grpSpPr bwMode="auto">
            <a:xfrm>
              <a:off x="2381" y="3974"/>
              <a:ext cx="1588" cy="182"/>
              <a:chOff x="793" y="3974"/>
              <a:chExt cx="4355" cy="182"/>
            </a:xfrm>
          </p:grpSpPr>
          <p:sp>
            <p:nvSpPr>
              <p:cNvPr id="3188" name="Freeform 57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9" name="Freeform 58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0" name="Freeform 59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1" name="Freeform 60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Freeform 61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3" name="Freeform 62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4" name="Freeform 63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5" name="Freeform 64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6" name="Freeform 65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7" name="Freeform 66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8" name="Freeform 67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9" name="Freeform 68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0" name="Freeform 69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1" name="Freeform 70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2" name="Freeform 71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3" name="Freeform 72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4" name="Freeform 73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5" name="Freeform 74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6" name="Freeform 75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7" name="Freeform 76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8" name="Freeform 77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9" name="Freeform 78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0" name="Freeform 79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1" name="Freeform 80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63" name="Group 81"/>
            <p:cNvGrpSpPr>
              <a:grpSpLocks/>
            </p:cNvGrpSpPr>
            <p:nvPr/>
          </p:nvGrpSpPr>
          <p:grpSpPr bwMode="auto">
            <a:xfrm>
              <a:off x="3968" y="3974"/>
              <a:ext cx="1588" cy="182"/>
              <a:chOff x="793" y="3974"/>
              <a:chExt cx="4355" cy="182"/>
            </a:xfrm>
          </p:grpSpPr>
          <p:sp>
            <p:nvSpPr>
              <p:cNvPr id="3164" name="Freeform 82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5" name="Freeform 83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6" name="Freeform 84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7" name="Freeform 85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8" name="Freeform 86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9" name="Freeform 87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0" name="Freeform 88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1" name="Freeform 89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2" name="Freeform 90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3" name="Freeform 91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4" name="Freeform 92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5" name="Freeform 93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6" name="Freeform 94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7" name="Freeform 95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8" name="Freeform 96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9" name="Freeform 97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0" name="Freeform 98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1" name="Freeform 99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2" name="Freeform 100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" name="Freeform 101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" name="Freeform 102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" name="Freeform 103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6" name="Freeform 104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7" name="Freeform 105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111"/>
          <p:cNvGrpSpPr>
            <a:grpSpLocks/>
          </p:cNvGrpSpPr>
          <p:nvPr/>
        </p:nvGrpSpPr>
        <p:grpSpPr bwMode="auto">
          <a:xfrm>
            <a:off x="684213" y="4941888"/>
            <a:ext cx="865187" cy="865187"/>
            <a:chOff x="838" y="1434"/>
            <a:chExt cx="545" cy="545"/>
          </a:xfrm>
        </p:grpSpPr>
        <p:sp>
          <p:nvSpPr>
            <p:cNvPr id="3159" name="Oval 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" name="Line 10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110"/>
          <p:cNvGrpSpPr>
            <a:grpSpLocks/>
          </p:cNvGrpSpPr>
          <p:nvPr/>
        </p:nvGrpSpPr>
        <p:grpSpPr bwMode="auto">
          <a:xfrm>
            <a:off x="2916238" y="1700213"/>
            <a:ext cx="2233612" cy="2233612"/>
            <a:chOff x="1837" y="1071"/>
            <a:chExt cx="1407" cy="1407"/>
          </a:xfrm>
        </p:grpSpPr>
        <p:sp>
          <p:nvSpPr>
            <p:cNvPr id="3157" name="Oval 12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" name="Line 109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113"/>
          <p:cNvGrpSpPr>
            <a:grpSpLocks/>
          </p:cNvGrpSpPr>
          <p:nvPr/>
        </p:nvGrpSpPr>
        <p:grpSpPr bwMode="auto">
          <a:xfrm rot="10800000">
            <a:off x="1116013" y="6381750"/>
            <a:ext cx="7704137" cy="73025"/>
            <a:chOff x="793" y="3974"/>
            <a:chExt cx="4763" cy="182"/>
          </a:xfrm>
        </p:grpSpPr>
        <p:grpSp>
          <p:nvGrpSpPr>
            <p:cNvPr id="3082" name="Group 114"/>
            <p:cNvGrpSpPr>
              <a:grpSpLocks/>
            </p:cNvGrpSpPr>
            <p:nvPr/>
          </p:nvGrpSpPr>
          <p:grpSpPr bwMode="auto">
            <a:xfrm>
              <a:off x="793" y="3974"/>
              <a:ext cx="1588" cy="182"/>
              <a:chOff x="793" y="3974"/>
              <a:chExt cx="4355" cy="182"/>
            </a:xfrm>
          </p:grpSpPr>
          <p:sp>
            <p:nvSpPr>
              <p:cNvPr id="3133" name="Freeform 115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" name="Freeform 116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" name="Freeform 117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" name="Freeform 118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" name="Freeform 119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" name="Freeform 120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" name="Freeform 121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" name="Freeform 122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" name="Freeform 123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" name="Freeform 124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" name="Freeform 125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" name="Freeform 126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" name="Freeform 127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" name="Freeform 128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" name="Freeform 129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" name="Freeform 130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" name="Freeform 131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0" name="Freeform 132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1" name="Freeform 133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2" name="Freeform 134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3" name="Freeform 135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4" name="Freeform 136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5" name="Freeform 137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6" name="Freeform 138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3" name="Group 139"/>
            <p:cNvGrpSpPr>
              <a:grpSpLocks/>
            </p:cNvGrpSpPr>
            <p:nvPr/>
          </p:nvGrpSpPr>
          <p:grpSpPr bwMode="auto">
            <a:xfrm>
              <a:off x="2381" y="3974"/>
              <a:ext cx="1588" cy="182"/>
              <a:chOff x="793" y="3974"/>
              <a:chExt cx="4355" cy="182"/>
            </a:xfrm>
          </p:grpSpPr>
          <p:sp>
            <p:nvSpPr>
              <p:cNvPr id="3109" name="Freeform 140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Freeform 141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Freeform 142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Freeform 143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Freeform 144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Freeform 145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Freeform 146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Freeform 147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Freeform 148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Freeform 149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Freeform 150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" name="Freeform 151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Freeform 152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" name="Freeform 153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" name="Freeform 154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" name="Freeform 155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Freeform 156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" name="Freeform 157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" name="Freeform 158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" name="Freeform 159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" name="Freeform 160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" name="Freeform 161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" name="Freeform 162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" name="Freeform 163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4" name="Group 164"/>
            <p:cNvGrpSpPr>
              <a:grpSpLocks/>
            </p:cNvGrpSpPr>
            <p:nvPr/>
          </p:nvGrpSpPr>
          <p:grpSpPr bwMode="auto">
            <a:xfrm>
              <a:off x="3968" y="3974"/>
              <a:ext cx="1588" cy="182"/>
              <a:chOff x="793" y="3974"/>
              <a:chExt cx="4355" cy="182"/>
            </a:xfrm>
          </p:grpSpPr>
          <p:sp>
            <p:nvSpPr>
              <p:cNvPr id="3085" name="Freeform 165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166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7" name="Freeform 167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8" name="Freeform 168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Freeform 169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0" name="Freeform 170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" name="Freeform 171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2" name="Freeform 172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Freeform 173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4" name="Freeform 174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5" name="Freeform 175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Freeform 176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Freeform 177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Freeform 178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Freeform 179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Freeform 180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181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182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183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184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185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186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187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8" name="Freeform 188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261" name="Rectangle 189"/>
          <p:cNvSpPr>
            <a:spLocks noChangeArrowheads="1"/>
          </p:cNvSpPr>
          <p:nvPr/>
        </p:nvSpPr>
        <p:spPr bwMode="auto">
          <a:xfrm>
            <a:off x="1116013" y="6092825"/>
            <a:ext cx="2879725" cy="215900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" name="Text Box 266"/>
          <p:cNvSpPr txBox="1">
            <a:spLocks noChangeArrowheads="1"/>
          </p:cNvSpPr>
          <p:nvPr/>
        </p:nvSpPr>
        <p:spPr bwMode="auto">
          <a:xfrm>
            <a:off x="3235325" y="605155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</a:rPr>
              <a:t>12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0502E-6 L 0.31493 -1.050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1" grpId="0" animBg="1"/>
      <p:bldP spid="3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Papyrus"/>
          <p:cNvSpPr>
            <a:spLocks noChangeArrowheads="1"/>
          </p:cNvSpPr>
          <p:nvPr/>
        </p:nvSpPr>
        <p:spPr bwMode="auto">
          <a:xfrm>
            <a:off x="1012825" y="5876925"/>
            <a:ext cx="7880350" cy="6921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And for the green sphere ….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103313" y="5962650"/>
            <a:ext cx="7704137" cy="73025"/>
            <a:chOff x="793" y="3974"/>
            <a:chExt cx="4763" cy="182"/>
          </a:xfrm>
        </p:grpSpPr>
        <p:grpSp>
          <p:nvGrpSpPr>
            <p:cNvPr id="4185" name="Group 5"/>
            <p:cNvGrpSpPr>
              <a:grpSpLocks/>
            </p:cNvGrpSpPr>
            <p:nvPr/>
          </p:nvGrpSpPr>
          <p:grpSpPr bwMode="auto">
            <a:xfrm>
              <a:off x="793" y="3974"/>
              <a:ext cx="1588" cy="182"/>
              <a:chOff x="793" y="3974"/>
              <a:chExt cx="4355" cy="182"/>
            </a:xfrm>
          </p:grpSpPr>
          <p:sp>
            <p:nvSpPr>
              <p:cNvPr id="4236" name="Freeform 6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7" name="Freeform 7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8" name="Freeform 8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9" name="Freeform 9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0" name="Freeform 10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1" name="Freeform 11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2" name="Freeform 12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3" name="Freeform 13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4" name="Freeform 14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5" name="Freeform 15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6" name="Freeform 16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7" name="Freeform 17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8" name="Freeform 18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9" name="Freeform 19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0" name="Freeform 20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1" name="Freeform 21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2" name="Freeform 22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3" name="Freeform 23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4" name="Freeform 24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5" name="Freeform 25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6" name="Freeform 26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7" name="Freeform 27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" name="Freeform 28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" name="Freeform 29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86" name="Group 30"/>
            <p:cNvGrpSpPr>
              <a:grpSpLocks/>
            </p:cNvGrpSpPr>
            <p:nvPr/>
          </p:nvGrpSpPr>
          <p:grpSpPr bwMode="auto">
            <a:xfrm>
              <a:off x="2381" y="3974"/>
              <a:ext cx="1588" cy="182"/>
              <a:chOff x="793" y="3974"/>
              <a:chExt cx="4355" cy="182"/>
            </a:xfrm>
          </p:grpSpPr>
          <p:sp>
            <p:nvSpPr>
              <p:cNvPr id="4212" name="Freeform 31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3" name="Freeform 32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4" name="Freeform 33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5" name="Freeform 34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6" name="Freeform 35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7" name="Freeform 36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8" name="Freeform 37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9" name="Freeform 38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0" name="Freeform 39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1" name="Freeform 40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2" name="Freeform 41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3" name="Freeform 42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4" name="Freeform 43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5" name="Freeform 44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6" name="Freeform 45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7" name="Freeform 46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8" name="Freeform 47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9" name="Freeform 48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0" name="Freeform 49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1" name="Freeform 50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2" name="Freeform 51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3" name="Freeform 52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4" name="Freeform 53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5" name="Freeform 54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87" name="Group 55"/>
            <p:cNvGrpSpPr>
              <a:grpSpLocks/>
            </p:cNvGrpSpPr>
            <p:nvPr/>
          </p:nvGrpSpPr>
          <p:grpSpPr bwMode="auto">
            <a:xfrm>
              <a:off x="3968" y="3974"/>
              <a:ext cx="1588" cy="182"/>
              <a:chOff x="793" y="3974"/>
              <a:chExt cx="4355" cy="182"/>
            </a:xfrm>
          </p:grpSpPr>
          <p:sp>
            <p:nvSpPr>
              <p:cNvPr id="4188" name="Freeform 56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9" name="Freeform 57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0" name="Freeform 58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1" name="Freeform 59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2" name="Freeform 60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3" name="Freeform 61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4" name="Freeform 62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5" name="Freeform 63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6" name="Freeform 64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7" name="Freeform 65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8" name="Freeform 66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9" name="Freeform 67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0" name="Freeform 68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1" name="Freeform 69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2" name="Freeform 70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" name="Freeform 71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" name="Freeform 72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5" name="Freeform 73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6" name="Freeform 74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7" name="Freeform 75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8" name="Freeform 76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9" name="Freeform 77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0" name="Freeform 78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1" name="Freeform 79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101" name="Group 80"/>
          <p:cNvGrpSpPr>
            <a:grpSpLocks/>
          </p:cNvGrpSpPr>
          <p:nvPr/>
        </p:nvGrpSpPr>
        <p:grpSpPr bwMode="auto">
          <a:xfrm>
            <a:off x="2195513" y="1557338"/>
            <a:ext cx="865187" cy="865187"/>
            <a:chOff x="838" y="1434"/>
            <a:chExt cx="545" cy="545"/>
          </a:xfrm>
        </p:grpSpPr>
        <p:sp>
          <p:nvSpPr>
            <p:cNvPr id="4183" name="Oval 8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Line 8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0" y="3500438"/>
            <a:ext cx="2233613" cy="2233612"/>
            <a:chOff x="1837" y="1071"/>
            <a:chExt cx="1407" cy="1407"/>
          </a:xfrm>
        </p:grpSpPr>
        <p:sp>
          <p:nvSpPr>
            <p:cNvPr id="4181" name="Oval 84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Line 85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3" name="Group 86"/>
          <p:cNvGrpSpPr>
            <a:grpSpLocks/>
          </p:cNvGrpSpPr>
          <p:nvPr/>
        </p:nvGrpSpPr>
        <p:grpSpPr bwMode="auto">
          <a:xfrm rot="10800000">
            <a:off x="1116013" y="6381750"/>
            <a:ext cx="7704137" cy="73025"/>
            <a:chOff x="793" y="3974"/>
            <a:chExt cx="4763" cy="182"/>
          </a:xfrm>
        </p:grpSpPr>
        <p:grpSp>
          <p:nvGrpSpPr>
            <p:cNvPr id="4106" name="Group 87"/>
            <p:cNvGrpSpPr>
              <a:grpSpLocks/>
            </p:cNvGrpSpPr>
            <p:nvPr/>
          </p:nvGrpSpPr>
          <p:grpSpPr bwMode="auto">
            <a:xfrm>
              <a:off x="793" y="3974"/>
              <a:ext cx="1588" cy="182"/>
              <a:chOff x="793" y="3974"/>
              <a:chExt cx="4355" cy="182"/>
            </a:xfrm>
          </p:grpSpPr>
          <p:sp>
            <p:nvSpPr>
              <p:cNvPr id="4157" name="Freeform 88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8" name="Freeform 89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9" name="Freeform 90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0" name="Freeform 91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1" name="Freeform 92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2" name="Freeform 93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3" name="Freeform 94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4" name="Freeform 95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5" name="Freeform 96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6" name="Freeform 97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7" name="Freeform 98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8" name="Freeform 99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9" name="Freeform 100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0" name="Freeform 101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1" name="Freeform 102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2" name="Freeform 103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3" name="Freeform 104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4" name="Freeform 105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5" name="Freeform 106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6" name="Freeform 107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7" name="Freeform 108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8" name="Freeform 109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9" name="Freeform 110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0" name="Freeform 111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07" name="Group 112"/>
            <p:cNvGrpSpPr>
              <a:grpSpLocks/>
            </p:cNvGrpSpPr>
            <p:nvPr/>
          </p:nvGrpSpPr>
          <p:grpSpPr bwMode="auto">
            <a:xfrm>
              <a:off x="2381" y="3974"/>
              <a:ext cx="1588" cy="182"/>
              <a:chOff x="793" y="3974"/>
              <a:chExt cx="4355" cy="182"/>
            </a:xfrm>
          </p:grpSpPr>
          <p:sp>
            <p:nvSpPr>
              <p:cNvPr id="4133" name="Freeform 113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4" name="Freeform 114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Freeform 115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6" name="Freeform 116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Freeform 117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Freeform 118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Freeform 119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0" name="Freeform 120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1" name="Freeform 121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2" name="Freeform 122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3" name="Freeform 123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4" name="Freeform 124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5" name="Freeform 125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6" name="Freeform 126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Freeform 127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8" name="Freeform 128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Freeform 129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0" name="Freeform 130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1" name="Freeform 131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2" name="Freeform 132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3" name="Freeform 133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4" name="Freeform 134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5" name="Freeform 135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6" name="Freeform 136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08" name="Group 137"/>
            <p:cNvGrpSpPr>
              <a:grpSpLocks/>
            </p:cNvGrpSpPr>
            <p:nvPr/>
          </p:nvGrpSpPr>
          <p:grpSpPr bwMode="auto">
            <a:xfrm>
              <a:off x="3968" y="3974"/>
              <a:ext cx="1588" cy="182"/>
              <a:chOff x="793" y="3974"/>
              <a:chExt cx="4355" cy="182"/>
            </a:xfrm>
          </p:grpSpPr>
          <p:sp>
            <p:nvSpPr>
              <p:cNvPr id="4109" name="Freeform 138"/>
              <p:cNvSpPr>
                <a:spLocks/>
              </p:cNvSpPr>
              <p:nvPr/>
            </p:nvSpPr>
            <p:spPr bwMode="auto">
              <a:xfrm>
                <a:off x="79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0" name="Freeform 139"/>
              <p:cNvSpPr>
                <a:spLocks/>
              </p:cNvSpPr>
              <p:nvPr/>
            </p:nvSpPr>
            <p:spPr bwMode="auto">
              <a:xfrm>
                <a:off x="97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1" name="Freeform 140"/>
              <p:cNvSpPr>
                <a:spLocks/>
              </p:cNvSpPr>
              <p:nvPr/>
            </p:nvSpPr>
            <p:spPr bwMode="auto">
              <a:xfrm>
                <a:off x="115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2" name="Freeform 141"/>
              <p:cNvSpPr>
                <a:spLocks/>
              </p:cNvSpPr>
              <p:nvPr/>
            </p:nvSpPr>
            <p:spPr bwMode="auto">
              <a:xfrm>
                <a:off x="133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3" name="Freeform 142"/>
              <p:cNvSpPr>
                <a:spLocks/>
              </p:cNvSpPr>
              <p:nvPr/>
            </p:nvSpPr>
            <p:spPr bwMode="auto">
              <a:xfrm>
                <a:off x="151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4" name="Freeform 143"/>
              <p:cNvSpPr>
                <a:spLocks/>
              </p:cNvSpPr>
              <p:nvPr/>
            </p:nvSpPr>
            <p:spPr bwMode="auto">
              <a:xfrm>
                <a:off x="170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Freeform 144"/>
              <p:cNvSpPr>
                <a:spLocks/>
              </p:cNvSpPr>
              <p:nvPr/>
            </p:nvSpPr>
            <p:spPr bwMode="auto">
              <a:xfrm>
                <a:off x="188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6" name="Freeform 145"/>
              <p:cNvSpPr>
                <a:spLocks/>
              </p:cNvSpPr>
              <p:nvPr/>
            </p:nvSpPr>
            <p:spPr bwMode="auto">
              <a:xfrm>
                <a:off x="206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7" name="Freeform 146"/>
              <p:cNvSpPr>
                <a:spLocks/>
              </p:cNvSpPr>
              <p:nvPr/>
            </p:nvSpPr>
            <p:spPr bwMode="auto">
              <a:xfrm>
                <a:off x="224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8" name="Freeform 147"/>
              <p:cNvSpPr>
                <a:spLocks/>
              </p:cNvSpPr>
              <p:nvPr/>
            </p:nvSpPr>
            <p:spPr bwMode="auto">
              <a:xfrm>
                <a:off x="242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9" name="Freeform 148"/>
              <p:cNvSpPr>
                <a:spLocks/>
              </p:cNvSpPr>
              <p:nvPr/>
            </p:nvSpPr>
            <p:spPr bwMode="auto">
              <a:xfrm>
                <a:off x="260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0" name="Freeform 149"/>
              <p:cNvSpPr>
                <a:spLocks/>
              </p:cNvSpPr>
              <p:nvPr/>
            </p:nvSpPr>
            <p:spPr bwMode="auto">
              <a:xfrm>
                <a:off x="2788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1" name="Freeform 150"/>
              <p:cNvSpPr>
                <a:spLocks/>
              </p:cNvSpPr>
              <p:nvPr/>
            </p:nvSpPr>
            <p:spPr bwMode="auto">
              <a:xfrm>
                <a:off x="297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151"/>
              <p:cNvSpPr>
                <a:spLocks/>
              </p:cNvSpPr>
              <p:nvPr/>
            </p:nvSpPr>
            <p:spPr bwMode="auto">
              <a:xfrm>
                <a:off x="3151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152"/>
              <p:cNvSpPr>
                <a:spLocks/>
              </p:cNvSpPr>
              <p:nvPr/>
            </p:nvSpPr>
            <p:spPr bwMode="auto">
              <a:xfrm>
                <a:off x="333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Freeform 153"/>
              <p:cNvSpPr>
                <a:spLocks/>
              </p:cNvSpPr>
              <p:nvPr/>
            </p:nvSpPr>
            <p:spPr bwMode="auto">
              <a:xfrm>
                <a:off x="3514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Freeform 154"/>
              <p:cNvSpPr>
                <a:spLocks/>
              </p:cNvSpPr>
              <p:nvPr/>
            </p:nvSpPr>
            <p:spPr bwMode="auto">
              <a:xfrm>
                <a:off x="369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6" name="Freeform 155"/>
              <p:cNvSpPr>
                <a:spLocks/>
              </p:cNvSpPr>
              <p:nvPr/>
            </p:nvSpPr>
            <p:spPr bwMode="auto">
              <a:xfrm>
                <a:off x="3877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Freeform 156"/>
              <p:cNvSpPr>
                <a:spLocks/>
              </p:cNvSpPr>
              <p:nvPr/>
            </p:nvSpPr>
            <p:spPr bwMode="auto">
              <a:xfrm>
                <a:off x="4059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8" name="Freeform 157"/>
              <p:cNvSpPr>
                <a:spLocks/>
              </p:cNvSpPr>
              <p:nvPr/>
            </p:nvSpPr>
            <p:spPr bwMode="auto">
              <a:xfrm>
                <a:off x="4240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Freeform 158"/>
              <p:cNvSpPr>
                <a:spLocks/>
              </p:cNvSpPr>
              <p:nvPr/>
            </p:nvSpPr>
            <p:spPr bwMode="auto">
              <a:xfrm>
                <a:off x="4422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Freeform 159"/>
              <p:cNvSpPr>
                <a:spLocks/>
              </p:cNvSpPr>
              <p:nvPr/>
            </p:nvSpPr>
            <p:spPr bwMode="auto">
              <a:xfrm>
                <a:off x="4603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Freeform 160"/>
              <p:cNvSpPr>
                <a:spLocks/>
              </p:cNvSpPr>
              <p:nvPr/>
            </p:nvSpPr>
            <p:spPr bwMode="auto">
              <a:xfrm>
                <a:off x="4785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2" name="Freeform 161"/>
              <p:cNvSpPr>
                <a:spLocks/>
              </p:cNvSpPr>
              <p:nvPr/>
            </p:nvSpPr>
            <p:spPr bwMode="auto">
              <a:xfrm>
                <a:off x="4966" y="3974"/>
                <a:ext cx="182" cy="182"/>
              </a:xfrm>
              <a:custGeom>
                <a:avLst/>
                <a:gdLst>
                  <a:gd name="T0" fmla="*/ 0 w 182"/>
                  <a:gd name="T1" fmla="*/ 0 h 182"/>
                  <a:gd name="T2" fmla="*/ 0 w 182"/>
                  <a:gd name="T3" fmla="*/ 182 h 182"/>
                  <a:gd name="T4" fmla="*/ 182 w 182"/>
                  <a:gd name="T5" fmla="*/ 182 h 182"/>
                  <a:gd name="T6" fmla="*/ 182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0" y="0"/>
                    </a:moveTo>
                    <a:lnTo>
                      <a:pt x="0" y="182"/>
                    </a:lnTo>
                    <a:lnTo>
                      <a:pt x="182" y="182"/>
                    </a:lnTo>
                    <a:lnTo>
                      <a:pt x="18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258" name="Rectangle 162"/>
          <p:cNvSpPr>
            <a:spLocks noChangeArrowheads="1"/>
          </p:cNvSpPr>
          <p:nvPr/>
        </p:nvSpPr>
        <p:spPr bwMode="auto">
          <a:xfrm>
            <a:off x="1116013" y="6092825"/>
            <a:ext cx="7272337" cy="21590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59" name="Text Box 163"/>
          <p:cNvSpPr txBox="1">
            <a:spLocks noChangeArrowheads="1"/>
          </p:cNvSpPr>
          <p:nvPr/>
        </p:nvSpPr>
        <p:spPr bwMode="auto">
          <a:xfrm>
            <a:off x="7597775" y="6040438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</a:rPr>
              <a:t>20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76729E-6 L 0.78958 -1.7672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8" grpId="0" animBg="1"/>
      <p:bldP spid="42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7"/>
          <p:cNvGrpSpPr>
            <a:grpSpLocks/>
          </p:cNvGrpSpPr>
          <p:nvPr/>
        </p:nvGrpSpPr>
        <p:grpSpPr bwMode="auto">
          <a:xfrm>
            <a:off x="6932613" y="439738"/>
            <a:ext cx="792162" cy="792162"/>
            <a:chOff x="1837" y="1071"/>
            <a:chExt cx="1407" cy="1407"/>
          </a:xfrm>
        </p:grpSpPr>
        <p:sp>
          <p:nvSpPr>
            <p:cNvPr id="5228" name="Oval 8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Line 9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3" name="Freeform 10"/>
          <p:cNvSpPr>
            <a:spLocks/>
          </p:cNvSpPr>
          <p:nvPr/>
        </p:nvSpPr>
        <p:spPr bwMode="auto">
          <a:xfrm>
            <a:off x="4211638" y="404813"/>
            <a:ext cx="431800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Freeform 11"/>
          <p:cNvSpPr>
            <a:spLocks/>
          </p:cNvSpPr>
          <p:nvPr/>
        </p:nvSpPr>
        <p:spPr bwMode="auto">
          <a:xfrm flipH="1">
            <a:off x="4859338" y="404813"/>
            <a:ext cx="503237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211638" y="476250"/>
            <a:ext cx="307975" cy="307975"/>
            <a:chOff x="838" y="1434"/>
            <a:chExt cx="545" cy="545"/>
          </a:xfrm>
        </p:grpSpPr>
        <p:sp>
          <p:nvSpPr>
            <p:cNvPr id="5226" name="Oval 13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Line 14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62438" y="798513"/>
            <a:ext cx="307975" cy="307975"/>
            <a:chOff x="838" y="1434"/>
            <a:chExt cx="545" cy="545"/>
          </a:xfrm>
        </p:grpSpPr>
        <p:sp>
          <p:nvSpPr>
            <p:cNvPr id="5224" name="Oval 16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Line 1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532313" y="549275"/>
            <a:ext cx="307975" cy="307975"/>
            <a:chOff x="838" y="1434"/>
            <a:chExt cx="545" cy="545"/>
          </a:xfrm>
        </p:grpSpPr>
        <p:sp>
          <p:nvSpPr>
            <p:cNvPr id="5222" name="Oval 1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Line 2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643438" y="909638"/>
            <a:ext cx="307975" cy="307975"/>
            <a:chOff x="838" y="1434"/>
            <a:chExt cx="545" cy="545"/>
          </a:xfrm>
        </p:grpSpPr>
        <p:sp>
          <p:nvSpPr>
            <p:cNvPr id="5220" name="Oval 2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Line 2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211638" y="1111250"/>
            <a:ext cx="307975" cy="307975"/>
            <a:chOff x="838" y="1434"/>
            <a:chExt cx="545" cy="545"/>
          </a:xfrm>
        </p:grpSpPr>
        <p:sp>
          <p:nvSpPr>
            <p:cNvPr id="5218" name="Oval 25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Line 26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498975" y="1187450"/>
            <a:ext cx="307975" cy="307975"/>
            <a:chOff x="838" y="1434"/>
            <a:chExt cx="545" cy="545"/>
          </a:xfrm>
        </p:grpSpPr>
        <p:sp>
          <p:nvSpPr>
            <p:cNvPr id="5216" name="Oval 28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Line 29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4787900" y="1412875"/>
            <a:ext cx="307975" cy="307975"/>
            <a:chOff x="838" y="1434"/>
            <a:chExt cx="545" cy="545"/>
          </a:xfrm>
        </p:grpSpPr>
        <p:sp>
          <p:nvSpPr>
            <p:cNvPr id="5214" name="Oval 3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Line 3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498975" y="1484313"/>
            <a:ext cx="307975" cy="307975"/>
            <a:chOff x="838" y="1434"/>
            <a:chExt cx="545" cy="545"/>
          </a:xfrm>
        </p:grpSpPr>
        <p:sp>
          <p:nvSpPr>
            <p:cNvPr id="5212" name="Oval 3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Line 3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4211638" y="1628775"/>
            <a:ext cx="307975" cy="307975"/>
            <a:chOff x="838" y="1434"/>
            <a:chExt cx="545" cy="545"/>
          </a:xfrm>
        </p:grpSpPr>
        <p:sp>
          <p:nvSpPr>
            <p:cNvPr id="5210" name="Oval 37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Line 38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4470400" y="1804988"/>
            <a:ext cx="307975" cy="307975"/>
            <a:chOff x="838" y="1434"/>
            <a:chExt cx="545" cy="545"/>
          </a:xfrm>
        </p:grpSpPr>
        <p:sp>
          <p:nvSpPr>
            <p:cNvPr id="5208" name="Oval 40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Line 41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4222750" y="1987550"/>
            <a:ext cx="307975" cy="307975"/>
            <a:chOff x="838" y="1434"/>
            <a:chExt cx="545" cy="545"/>
          </a:xfrm>
        </p:grpSpPr>
        <p:sp>
          <p:nvSpPr>
            <p:cNvPr id="5206" name="Oval 43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Line 44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4787900" y="1752600"/>
            <a:ext cx="307975" cy="307975"/>
            <a:chOff x="838" y="1434"/>
            <a:chExt cx="545" cy="545"/>
          </a:xfrm>
        </p:grpSpPr>
        <p:sp>
          <p:nvSpPr>
            <p:cNvPr id="5204" name="Oval 46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Line 4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4654550" y="2070100"/>
            <a:ext cx="307975" cy="307975"/>
            <a:chOff x="838" y="1434"/>
            <a:chExt cx="545" cy="545"/>
          </a:xfrm>
        </p:grpSpPr>
        <p:sp>
          <p:nvSpPr>
            <p:cNvPr id="5202" name="Oval 4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Line 5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4891088" y="1104900"/>
            <a:ext cx="307975" cy="307975"/>
            <a:chOff x="838" y="1434"/>
            <a:chExt cx="545" cy="545"/>
          </a:xfrm>
        </p:grpSpPr>
        <p:sp>
          <p:nvSpPr>
            <p:cNvPr id="5200" name="Oval 5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Line 5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" name="Group 54"/>
          <p:cNvGrpSpPr>
            <a:grpSpLocks/>
          </p:cNvGrpSpPr>
          <p:nvPr/>
        </p:nvGrpSpPr>
        <p:grpSpPr bwMode="auto">
          <a:xfrm>
            <a:off x="4849813" y="592138"/>
            <a:ext cx="307975" cy="307975"/>
            <a:chOff x="838" y="1434"/>
            <a:chExt cx="545" cy="545"/>
          </a:xfrm>
        </p:grpSpPr>
        <p:sp>
          <p:nvSpPr>
            <p:cNvPr id="5198" name="Oval 55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Line 56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5057775" y="827088"/>
            <a:ext cx="307975" cy="307975"/>
            <a:chOff x="838" y="1434"/>
            <a:chExt cx="545" cy="545"/>
          </a:xfrm>
        </p:grpSpPr>
        <p:sp>
          <p:nvSpPr>
            <p:cNvPr id="5196" name="Oval 58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Line 59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" name="Group 60"/>
          <p:cNvGrpSpPr>
            <a:grpSpLocks/>
          </p:cNvGrpSpPr>
          <p:nvPr/>
        </p:nvGrpSpPr>
        <p:grpSpPr bwMode="auto">
          <a:xfrm>
            <a:off x="5046663" y="1577975"/>
            <a:ext cx="307975" cy="307975"/>
            <a:chOff x="838" y="1434"/>
            <a:chExt cx="545" cy="545"/>
          </a:xfrm>
        </p:grpSpPr>
        <p:sp>
          <p:nvSpPr>
            <p:cNvPr id="5194" name="Oval 6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Line 6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63"/>
          <p:cNvGrpSpPr>
            <a:grpSpLocks/>
          </p:cNvGrpSpPr>
          <p:nvPr/>
        </p:nvGrpSpPr>
        <p:grpSpPr bwMode="auto">
          <a:xfrm>
            <a:off x="5014913" y="1968500"/>
            <a:ext cx="307975" cy="307975"/>
            <a:chOff x="838" y="1434"/>
            <a:chExt cx="545" cy="545"/>
          </a:xfrm>
        </p:grpSpPr>
        <p:sp>
          <p:nvSpPr>
            <p:cNvPr id="5192" name="Oval 6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Line 6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" name="Group 66"/>
          <p:cNvGrpSpPr>
            <a:grpSpLocks/>
          </p:cNvGrpSpPr>
          <p:nvPr/>
        </p:nvGrpSpPr>
        <p:grpSpPr bwMode="auto">
          <a:xfrm>
            <a:off x="5035550" y="2297113"/>
            <a:ext cx="307975" cy="307975"/>
            <a:chOff x="838" y="1434"/>
            <a:chExt cx="545" cy="545"/>
          </a:xfrm>
        </p:grpSpPr>
        <p:sp>
          <p:nvSpPr>
            <p:cNvPr id="5190" name="Oval 67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Line 68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69"/>
          <p:cNvGrpSpPr>
            <a:grpSpLocks/>
          </p:cNvGrpSpPr>
          <p:nvPr/>
        </p:nvGrpSpPr>
        <p:grpSpPr bwMode="auto">
          <a:xfrm>
            <a:off x="4389438" y="2257425"/>
            <a:ext cx="307975" cy="307975"/>
            <a:chOff x="838" y="1434"/>
            <a:chExt cx="545" cy="545"/>
          </a:xfrm>
        </p:grpSpPr>
        <p:sp>
          <p:nvSpPr>
            <p:cNvPr id="5188" name="Oval 70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Line 71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72"/>
          <p:cNvGrpSpPr>
            <a:grpSpLocks/>
          </p:cNvGrpSpPr>
          <p:nvPr/>
        </p:nvGrpSpPr>
        <p:grpSpPr bwMode="auto">
          <a:xfrm>
            <a:off x="4708525" y="2401888"/>
            <a:ext cx="307975" cy="307975"/>
            <a:chOff x="838" y="1434"/>
            <a:chExt cx="545" cy="545"/>
          </a:xfrm>
        </p:grpSpPr>
        <p:sp>
          <p:nvSpPr>
            <p:cNvPr id="5186" name="Oval 73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Line 74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75"/>
          <p:cNvGrpSpPr>
            <a:grpSpLocks/>
          </p:cNvGrpSpPr>
          <p:nvPr/>
        </p:nvGrpSpPr>
        <p:grpSpPr bwMode="auto">
          <a:xfrm>
            <a:off x="4500563" y="2646363"/>
            <a:ext cx="307975" cy="307975"/>
            <a:chOff x="838" y="1434"/>
            <a:chExt cx="545" cy="545"/>
          </a:xfrm>
        </p:grpSpPr>
        <p:sp>
          <p:nvSpPr>
            <p:cNvPr id="5184" name="Oval 76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Line 7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4214813" y="2525713"/>
            <a:ext cx="307975" cy="307975"/>
            <a:chOff x="838" y="1434"/>
            <a:chExt cx="545" cy="545"/>
          </a:xfrm>
        </p:grpSpPr>
        <p:sp>
          <p:nvSpPr>
            <p:cNvPr id="5182" name="Oval 7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Line 8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6" name="Group 81"/>
          <p:cNvGrpSpPr>
            <a:grpSpLocks/>
          </p:cNvGrpSpPr>
          <p:nvPr/>
        </p:nvGrpSpPr>
        <p:grpSpPr bwMode="auto">
          <a:xfrm>
            <a:off x="4943475" y="2605088"/>
            <a:ext cx="307975" cy="307975"/>
            <a:chOff x="838" y="1434"/>
            <a:chExt cx="545" cy="545"/>
          </a:xfrm>
        </p:grpSpPr>
        <p:sp>
          <p:nvSpPr>
            <p:cNvPr id="5180" name="Oval 8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Line 8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" name="Group 84"/>
          <p:cNvGrpSpPr>
            <a:grpSpLocks/>
          </p:cNvGrpSpPr>
          <p:nvPr/>
        </p:nvGrpSpPr>
        <p:grpSpPr bwMode="auto">
          <a:xfrm>
            <a:off x="4738688" y="2862263"/>
            <a:ext cx="307975" cy="307975"/>
            <a:chOff x="838" y="1434"/>
            <a:chExt cx="545" cy="545"/>
          </a:xfrm>
        </p:grpSpPr>
        <p:sp>
          <p:nvSpPr>
            <p:cNvPr id="5178" name="Oval 85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Line 86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" name="Group 87"/>
          <p:cNvGrpSpPr>
            <a:grpSpLocks/>
          </p:cNvGrpSpPr>
          <p:nvPr/>
        </p:nvGrpSpPr>
        <p:grpSpPr bwMode="auto">
          <a:xfrm>
            <a:off x="4235450" y="2863850"/>
            <a:ext cx="307975" cy="307975"/>
            <a:chOff x="838" y="1434"/>
            <a:chExt cx="545" cy="545"/>
          </a:xfrm>
        </p:grpSpPr>
        <p:sp>
          <p:nvSpPr>
            <p:cNvPr id="5176" name="Oval 88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Line 89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" name="Group 90"/>
          <p:cNvGrpSpPr>
            <a:grpSpLocks/>
          </p:cNvGrpSpPr>
          <p:nvPr/>
        </p:nvGrpSpPr>
        <p:grpSpPr bwMode="auto">
          <a:xfrm>
            <a:off x="4449763" y="3108325"/>
            <a:ext cx="307975" cy="307975"/>
            <a:chOff x="838" y="1434"/>
            <a:chExt cx="545" cy="545"/>
          </a:xfrm>
        </p:grpSpPr>
        <p:sp>
          <p:nvSpPr>
            <p:cNvPr id="5174" name="Oval 9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Line 9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" name="Group 93"/>
          <p:cNvGrpSpPr>
            <a:grpSpLocks/>
          </p:cNvGrpSpPr>
          <p:nvPr/>
        </p:nvGrpSpPr>
        <p:grpSpPr bwMode="auto">
          <a:xfrm>
            <a:off x="5026025" y="3008313"/>
            <a:ext cx="307975" cy="307975"/>
            <a:chOff x="838" y="1434"/>
            <a:chExt cx="545" cy="545"/>
          </a:xfrm>
        </p:grpSpPr>
        <p:sp>
          <p:nvSpPr>
            <p:cNvPr id="5172" name="Oval 9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Line 9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53" name="Freeform 96"/>
          <p:cNvSpPr>
            <a:spLocks/>
          </p:cNvSpPr>
          <p:nvPr/>
        </p:nvSpPr>
        <p:spPr bwMode="auto">
          <a:xfrm>
            <a:off x="6591300" y="404813"/>
            <a:ext cx="431800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4" name="Freeform 97"/>
          <p:cNvSpPr>
            <a:spLocks/>
          </p:cNvSpPr>
          <p:nvPr/>
        </p:nvSpPr>
        <p:spPr bwMode="auto">
          <a:xfrm flipH="1">
            <a:off x="7239000" y="404813"/>
            <a:ext cx="503238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55" name="Group 98"/>
          <p:cNvGrpSpPr>
            <a:grpSpLocks/>
          </p:cNvGrpSpPr>
          <p:nvPr/>
        </p:nvGrpSpPr>
        <p:grpSpPr bwMode="auto">
          <a:xfrm>
            <a:off x="6600825" y="1165225"/>
            <a:ext cx="792163" cy="792163"/>
            <a:chOff x="1837" y="1071"/>
            <a:chExt cx="1407" cy="1407"/>
          </a:xfrm>
        </p:grpSpPr>
        <p:sp>
          <p:nvSpPr>
            <p:cNvPr id="5170" name="Oval 99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Line 100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56" name="Group 101"/>
          <p:cNvGrpSpPr>
            <a:grpSpLocks/>
          </p:cNvGrpSpPr>
          <p:nvPr/>
        </p:nvGrpSpPr>
        <p:grpSpPr bwMode="auto">
          <a:xfrm>
            <a:off x="6926263" y="1901825"/>
            <a:ext cx="792162" cy="792163"/>
            <a:chOff x="1837" y="1071"/>
            <a:chExt cx="1407" cy="1407"/>
          </a:xfrm>
        </p:grpSpPr>
        <p:sp>
          <p:nvSpPr>
            <p:cNvPr id="5168" name="Oval 102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9" name="Line 103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57" name="Group 104"/>
          <p:cNvGrpSpPr>
            <a:grpSpLocks/>
          </p:cNvGrpSpPr>
          <p:nvPr/>
        </p:nvGrpSpPr>
        <p:grpSpPr bwMode="auto">
          <a:xfrm>
            <a:off x="6613525" y="2638425"/>
            <a:ext cx="792163" cy="792163"/>
            <a:chOff x="1837" y="1071"/>
            <a:chExt cx="1407" cy="1407"/>
          </a:xfrm>
        </p:grpSpPr>
        <p:sp>
          <p:nvSpPr>
            <p:cNvPr id="5166" name="Oval 105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Line 106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51" name="Rectangle 107"/>
          <p:cNvSpPr>
            <a:spLocks noChangeArrowheads="1"/>
          </p:cNvSpPr>
          <p:nvPr/>
        </p:nvSpPr>
        <p:spPr bwMode="auto">
          <a:xfrm>
            <a:off x="2701925" y="2852738"/>
            <a:ext cx="1008063" cy="3603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Count</a:t>
            </a:r>
          </a:p>
        </p:txBody>
      </p:sp>
      <p:sp>
        <p:nvSpPr>
          <p:cNvPr id="6252" name="Text Box 108"/>
          <p:cNvSpPr txBox="1">
            <a:spLocks noChangeArrowheads="1"/>
          </p:cNvSpPr>
          <p:nvPr/>
        </p:nvSpPr>
        <p:spPr bwMode="auto">
          <a:xfrm>
            <a:off x="5005388" y="40767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28</a:t>
            </a:r>
          </a:p>
        </p:txBody>
      </p:sp>
      <p:sp>
        <p:nvSpPr>
          <p:cNvPr id="5160" name="Text Box 109"/>
          <p:cNvSpPr txBox="1">
            <a:spLocks noChangeArrowheads="1"/>
          </p:cNvSpPr>
          <p:nvPr/>
        </p:nvSpPr>
        <p:spPr bwMode="auto">
          <a:xfrm>
            <a:off x="971550" y="514985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Total surface circumference =</a:t>
            </a:r>
          </a:p>
        </p:txBody>
      </p:sp>
      <p:sp>
        <p:nvSpPr>
          <p:cNvPr id="6254" name="Text Box 110"/>
          <p:cNvSpPr txBox="1">
            <a:spLocks noChangeArrowheads="1"/>
          </p:cNvSpPr>
          <p:nvPr/>
        </p:nvSpPr>
        <p:spPr bwMode="auto">
          <a:xfrm>
            <a:off x="4068763" y="5157788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0066"/>
                </a:solidFill>
              </a:rPr>
              <a:t>28 </a:t>
            </a:r>
            <a:r>
              <a:rPr lang="en-GB">
                <a:solidFill>
                  <a:srgbClr val="CC0066"/>
                </a:solidFill>
                <a:sym typeface="Symbol" pitchFamily="18" charset="2"/>
              </a:rPr>
              <a:t> 12units</a:t>
            </a:r>
          </a:p>
        </p:txBody>
      </p:sp>
      <p:sp>
        <p:nvSpPr>
          <p:cNvPr id="6255" name="Text Box 111"/>
          <p:cNvSpPr txBox="1">
            <a:spLocks noChangeArrowheads="1"/>
          </p:cNvSpPr>
          <p:nvPr/>
        </p:nvSpPr>
        <p:spPr bwMode="auto">
          <a:xfrm>
            <a:off x="3852863" y="5589588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0066"/>
                </a:solidFill>
                <a:sym typeface="Symbol" pitchFamily="18" charset="2"/>
              </a:rPr>
              <a:t>= 336 units</a:t>
            </a:r>
          </a:p>
        </p:txBody>
      </p:sp>
      <p:sp>
        <p:nvSpPr>
          <p:cNvPr id="6256" name="Text Box 112"/>
          <p:cNvSpPr txBox="1">
            <a:spLocks noChangeArrowheads="1"/>
          </p:cNvSpPr>
          <p:nvPr/>
        </p:nvSpPr>
        <p:spPr bwMode="auto">
          <a:xfrm>
            <a:off x="6805613" y="5157788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00"/>
                </a:solidFill>
              </a:rPr>
              <a:t>4 </a:t>
            </a:r>
            <a:r>
              <a:rPr lang="en-GB">
                <a:solidFill>
                  <a:srgbClr val="009900"/>
                </a:solidFill>
                <a:sym typeface="Symbol" pitchFamily="18" charset="2"/>
              </a:rPr>
              <a:t> 20units</a:t>
            </a:r>
          </a:p>
        </p:txBody>
      </p:sp>
      <p:sp>
        <p:nvSpPr>
          <p:cNvPr id="6257" name="Text Box 113"/>
          <p:cNvSpPr txBox="1">
            <a:spLocks noChangeArrowheads="1"/>
          </p:cNvSpPr>
          <p:nvPr/>
        </p:nvSpPr>
        <p:spPr bwMode="auto">
          <a:xfrm>
            <a:off x="6589713" y="5589588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00"/>
                </a:solidFill>
                <a:sym typeface="Symbol" pitchFamily="18" charset="2"/>
              </a:rPr>
              <a:t>= 80 units</a:t>
            </a:r>
          </a:p>
        </p:txBody>
      </p:sp>
      <p:sp>
        <p:nvSpPr>
          <p:cNvPr id="6258" name="Text Box 114"/>
          <p:cNvSpPr txBox="1">
            <a:spLocks noChangeArrowheads="1"/>
          </p:cNvSpPr>
          <p:nvPr/>
        </p:nvSpPr>
        <p:spPr bwMode="auto">
          <a:xfrm>
            <a:off x="1116013" y="6021388"/>
            <a:ext cx="763270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</a:rPr>
              <a:t>Note that the effect will be increased because the balls are spherical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6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6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1"/>
                  </p:tgtEl>
                </p:cond>
              </p:nextCondLst>
            </p:seq>
          </p:childTnLst>
        </p:cTn>
      </p:par>
    </p:tnLst>
    <p:bldLst>
      <p:bldP spid="6252" grpId="0"/>
      <p:bldP spid="6254" grpId="0"/>
      <p:bldP spid="6255" grpId="0"/>
      <p:bldP spid="6256" grpId="0"/>
      <p:bldP spid="6257" grpId="0"/>
      <p:bldP spid="62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0" name="Freeform 114" descr="Water droplets"/>
          <p:cNvSpPr>
            <a:spLocks/>
          </p:cNvSpPr>
          <p:nvPr/>
        </p:nvSpPr>
        <p:spPr bwMode="auto">
          <a:xfrm>
            <a:off x="6588125" y="404813"/>
            <a:ext cx="1152525" cy="4032250"/>
          </a:xfrm>
          <a:custGeom>
            <a:avLst/>
            <a:gdLst>
              <a:gd name="T0" fmla="*/ 0 w 726"/>
              <a:gd name="T1" fmla="*/ 0 h 2540"/>
              <a:gd name="T2" fmla="*/ 0 w 726"/>
              <a:gd name="T3" fmla="*/ 1814 h 2540"/>
              <a:gd name="T4" fmla="*/ 272 w 726"/>
              <a:gd name="T5" fmla="*/ 1950 h 2540"/>
              <a:gd name="T6" fmla="*/ 272 w 726"/>
              <a:gd name="T7" fmla="*/ 2540 h 2540"/>
              <a:gd name="T8" fmla="*/ 408 w 726"/>
              <a:gd name="T9" fmla="*/ 2540 h 2540"/>
              <a:gd name="T10" fmla="*/ 408 w 726"/>
              <a:gd name="T11" fmla="*/ 1950 h 2540"/>
              <a:gd name="T12" fmla="*/ 726 w 726"/>
              <a:gd name="T13" fmla="*/ 1814 h 2540"/>
              <a:gd name="T14" fmla="*/ 726 w 726"/>
              <a:gd name="T15" fmla="*/ 0 h 2540"/>
              <a:gd name="T16" fmla="*/ 0 w 726"/>
              <a:gd name="T17" fmla="*/ 0 h 25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6"/>
              <a:gd name="T28" fmla="*/ 0 h 2540"/>
              <a:gd name="T29" fmla="*/ 726 w 726"/>
              <a:gd name="T30" fmla="*/ 2540 h 25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6" h="2540">
                <a:moveTo>
                  <a:pt x="0" y="0"/>
                </a:moveTo>
                <a:lnTo>
                  <a:pt x="0" y="1814"/>
                </a:lnTo>
                <a:lnTo>
                  <a:pt x="272" y="1950"/>
                </a:lnTo>
                <a:lnTo>
                  <a:pt x="272" y="2540"/>
                </a:lnTo>
                <a:lnTo>
                  <a:pt x="408" y="2540"/>
                </a:lnTo>
                <a:lnTo>
                  <a:pt x="408" y="1950"/>
                </a:lnTo>
                <a:lnTo>
                  <a:pt x="726" y="1814"/>
                </a:lnTo>
                <a:lnTo>
                  <a:pt x="726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29" name="Freeform 113"/>
          <p:cNvSpPr>
            <a:spLocks/>
          </p:cNvSpPr>
          <p:nvPr/>
        </p:nvSpPr>
        <p:spPr bwMode="auto">
          <a:xfrm>
            <a:off x="3851275" y="5084763"/>
            <a:ext cx="1800225" cy="1223962"/>
          </a:xfrm>
          <a:custGeom>
            <a:avLst/>
            <a:gdLst>
              <a:gd name="T0" fmla="*/ 0 w 1134"/>
              <a:gd name="T1" fmla="*/ 0 h 771"/>
              <a:gd name="T2" fmla="*/ 0 w 1134"/>
              <a:gd name="T3" fmla="*/ 681 h 771"/>
              <a:gd name="T4" fmla="*/ 46 w 1134"/>
              <a:gd name="T5" fmla="*/ 771 h 771"/>
              <a:gd name="T6" fmla="*/ 1089 w 1134"/>
              <a:gd name="T7" fmla="*/ 771 h 771"/>
              <a:gd name="T8" fmla="*/ 1134 w 1134"/>
              <a:gd name="T9" fmla="*/ 681 h 771"/>
              <a:gd name="T10" fmla="*/ 1134 w 1134"/>
              <a:gd name="T11" fmla="*/ 0 h 771"/>
              <a:gd name="T12" fmla="*/ 0 w 1134"/>
              <a:gd name="T13" fmla="*/ 0 h 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34"/>
              <a:gd name="T22" fmla="*/ 0 h 771"/>
              <a:gd name="T23" fmla="*/ 1134 w 1134"/>
              <a:gd name="T24" fmla="*/ 771 h 7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34" h="771">
                <a:moveTo>
                  <a:pt x="0" y="0"/>
                </a:moveTo>
                <a:lnTo>
                  <a:pt x="0" y="681"/>
                </a:lnTo>
                <a:lnTo>
                  <a:pt x="46" y="771"/>
                </a:lnTo>
                <a:lnTo>
                  <a:pt x="1089" y="771"/>
                </a:lnTo>
                <a:lnTo>
                  <a:pt x="1134" y="681"/>
                </a:lnTo>
                <a:lnTo>
                  <a:pt x="113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27" name="Freeform 111" descr="Water droplets"/>
          <p:cNvSpPr>
            <a:spLocks/>
          </p:cNvSpPr>
          <p:nvPr/>
        </p:nvSpPr>
        <p:spPr bwMode="auto">
          <a:xfrm>
            <a:off x="4211638" y="404813"/>
            <a:ext cx="1152525" cy="4032250"/>
          </a:xfrm>
          <a:custGeom>
            <a:avLst/>
            <a:gdLst>
              <a:gd name="T0" fmla="*/ 0 w 726"/>
              <a:gd name="T1" fmla="*/ 0 h 2540"/>
              <a:gd name="T2" fmla="*/ 0 w 726"/>
              <a:gd name="T3" fmla="*/ 1814 h 2540"/>
              <a:gd name="T4" fmla="*/ 272 w 726"/>
              <a:gd name="T5" fmla="*/ 1950 h 2540"/>
              <a:gd name="T6" fmla="*/ 272 w 726"/>
              <a:gd name="T7" fmla="*/ 2540 h 2540"/>
              <a:gd name="T8" fmla="*/ 408 w 726"/>
              <a:gd name="T9" fmla="*/ 2540 h 2540"/>
              <a:gd name="T10" fmla="*/ 408 w 726"/>
              <a:gd name="T11" fmla="*/ 1950 h 2540"/>
              <a:gd name="T12" fmla="*/ 726 w 726"/>
              <a:gd name="T13" fmla="*/ 1814 h 2540"/>
              <a:gd name="T14" fmla="*/ 726 w 726"/>
              <a:gd name="T15" fmla="*/ 0 h 2540"/>
              <a:gd name="T16" fmla="*/ 0 w 726"/>
              <a:gd name="T17" fmla="*/ 0 h 25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6"/>
              <a:gd name="T28" fmla="*/ 0 h 2540"/>
              <a:gd name="T29" fmla="*/ 726 w 726"/>
              <a:gd name="T30" fmla="*/ 2540 h 25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6" h="2540">
                <a:moveTo>
                  <a:pt x="0" y="0"/>
                </a:moveTo>
                <a:lnTo>
                  <a:pt x="0" y="1814"/>
                </a:lnTo>
                <a:lnTo>
                  <a:pt x="272" y="1950"/>
                </a:lnTo>
                <a:lnTo>
                  <a:pt x="272" y="2540"/>
                </a:lnTo>
                <a:lnTo>
                  <a:pt x="408" y="2540"/>
                </a:lnTo>
                <a:lnTo>
                  <a:pt x="408" y="1950"/>
                </a:lnTo>
                <a:lnTo>
                  <a:pt x="726" y="1814"/>
                </a:lnTo>
                <a:lnTo>
                  <a:pt x="726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6149" name="Group 3"/>
          <p:cNvGrpSpPr>
            <a:grpSpLocks/>
          </p:cNvGrpSpPr>
          <p:nvPr/>
        </p:nvGrpSpPr>
        <p:grpSpPr bwMode="auto">
          <a:xfrm>
            <a:off x="6932613" y="439738"/>
            <a:ext cx="792162" cy="792162"/>
            <a:chOff x="1837" y="1071"/>
            <a:chExt cx="1407" cy="1407"/>
          </a:xfrm>
        </p:grpSpPr>
        <p:sp>
          <p:nvSpPr>
            <p:cNvPr id="6252" name="Oval 4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" name="Line 5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0" name="Freeform 6"/>
          <p:cNvSpPr>
            <a:spLocks/>
          </p:cNvSpPr>
          <p:nvPr/>
        </p:nvSpPr>
        <p:spPr bwMode="auto">
          <a:xfrm>
            <a:off x="4211638" y="404813"/>
            <a:ext cx="431800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 flipH="1">
            <a:off x="4859338" y="404813"/>
            <a:ext cx="503237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4211638" y="476250"/>
            <a:ext cx="307975" cy="307975"/>
            <a:chOff x="838" y="1434"/>
            <a:chExt cx="545" cy="545"/>
          </a:xfrm>
        </p:grpSpPr>
        <p:sp>
          <p:nvSpPr>
            <p:cNvPr id="6250" name="Oval 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" name="Line 1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3" name="Group 11"/>
          <p:cNvGrpSpPr>
            <a:grpSpLocks/>
          </p:cNvGrpSpPr>
          <p:nvPr/>
        </p:nvGrpSpPr>
        <p:grpSpPr bwMode="auto">
          <a:xfrm>
            <a:off x="4262438" y="798513"/>
            <a:ext cx="307975" cy="307975"/>
            <a:chOff x="838" y="1434"/>
            <a:chExt cx="545" cy="545"/>
          </a:xfrm>
        </p:grpSpPr>
        <p:sp>
          <p:nvSpPr>
            <p:cNvPr id="6248" name="Oval 1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" name="Line 1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4" name="Group 14"/>
          <p:cNvGrpSpPr>
            <a:grpSpLocks/>
          </p:cNvGrpSpPr>
          <p:nvPr/>
        </p:nvGrpSpPr>
        <p:grpSpPr bwMode="auto">
          <a:xfrm>
            <a:off x="4532313" y="549275"/>
            <a:ext cx="307975" cy="307975"/>
            <a:chOff x="838" y="1434"/>
            <a:chExt cx="545" cy="545"/>
          </a:xfrm>
        </p:grpSpPr>
        <p:sp>
          <p:nvSpPr>
            <p:cNvPr id="6246" name="Oval 15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" name="Line 16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5" name="Group 17"/>
          <p:cNvGrpSpPr>
            <a:grpSpLocks/>
          </p:cNvGrpSpPr>
          <p:nvPr/>
        </p:nvGrpSpPr>
        <p:grpSpPr bwMode="auto">
          <a:xfrm>
            <a:off x="4643438" y="909638"/>
            <a:ext cx="307975" cy="307975"/>
            <a:chOff x="838" y="1434"/>
            <a:chExt cx="545" cy="545"/>
          </a:xfrm>
        </p:grpSpPr>
        <p:sp>
          <p:nvSpPr>
            <p:cNvPr id="6244" name="Oval 18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5" name="Line 19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6" name="Group 20"/>
          <p:cNvGrpSpPr>
            <a:grpSpLocks/>
          </p:cNvGrpSpPr>
          <p:nvPr/>
        </p:nvGrpSpPr>
        <p:grpSpPr bwMode="auto">
          <a:xfrm>
            <a:off x="4211638" y="1111250"/>
            <a:ext cx="307975" cy="307975"/>
            <a:chOff x="838" y="1434"/>
            <a:chExt cx="545" cy="545"/>
          </a:xfrm>
        </p:grpSpPr>
        <p:sp>
          <p:nvSpPr>
            <p:cNvPr id="6242" name="Oval 2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3" name="Line 2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7" name="Group 23"/>
          <p:cNvGrpSpPr>
            <a:grpSpLocks/>
          </p:cNvGrpSpPr>
          <p:nvPr/>
        </p:nvGrpSpPr>
        <p:grpSpPr bwMode="auto">
          <a:xfrm>
            <a:off x="4498975" y="1187450"/>
            <a:ext cx="307975" cy="307975"/>
            <a:chOff x="838" y="1434"/>
            <a:chExt cx="545" cy="545"/>
          </a:xfrm>
        </p:grpSpPr>
        <p:sp>
          <p:nvSpPr>
            <p:cNvPr id="6240" name="Oval 2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1" name="Line 2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8" name="Group 26"/>
          <p:cNvGrpSpPr>
            <a:grpSpLocks/>
          </p:cNvGrpSpPr>
          <p:nvPr/>
        </p:nvGrpSpPr>
        <p:grpSpPr bwMode="auto">
          <a:xfrm>
            <a:off x="4787900" y="1412875"/>
            <a:ext cx="307975" cy="307975"/>
            <a:chOff x="838" y="1434"/>
            <a:chExt cx="545" cy="545"/>
          </a:xfrm>
        </p:grpSpPr>
        <p:sp>
          <p:nvSpPr>
            <p:cNvPr id="6238" name="Oval 27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9" name="Line 28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9" name="Group 29"/>
          <p:cNvGrpSpPr>
            <a:grpSpLocks/>
          </p:cNvGrpSpPr>
          <p:nvPr/>
        </p:nvGrpSpPr>
        <p:grpSpPr bwMode="auto">
          <a:xfrm>
            <a:off x="4498975" y="1484313"/>
            <a:ext cx="307975" cy="307975"/>
            <a:chOff x="838" y="1434"/>
            <a:chExt cx="545" cy="545"/>
          </a:xfrm>
        </p:grpSpPr>
        <p:sp>
          <p:nvSpPr>
            <p:cNvPr id="6236" name="Oval 30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7" name="Line 31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0" name="Group 32"/>
          <p:cNvGrpSpPr>
            <a:grpSpLocks/>
          </p:cNvGrpSpPr>
          <p:nvPr/>
        </p:nvGrpSpPr>
        <p:grpSpPr bwMode="auto">
          <a:xfrm>
            <a:off x="4211638" y="1628775"/>
            <a:ext cx="307975" cy="307975"/>
            <a:chOff x="838" y="1434"/>
            <a:chExt cx="545" cy="545"/>
          </a:xfrm>
        </p:grpSpPr>
        <p:sp>
          <p:nvSpPr>
            <p:cNvPr id="6234" name="Oval 33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5" name="Line 34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1" name="Group 35"/>
          <p:cNvGrpSpPr>
            <a:grpSpLocks/>
          </p:cNvGrpSpPr>
          <p:nvPr/>
        </p:nvGrpSpPr>
        <p:grpSpPr bwMode="auto">
          <a:xfrm>
            <a:off x="4470400" y="1804988"/>
            <a:ext cx="307975" cy="307975"/>
            <a:chOff x="838" y="1434"/>
            <a:chExt cx="545" cy="545"/>
          </a:xfrm>
        </p:grpSpPr>
        <p:sp>
          <p:nvSpPr>
            <p:cNvPr id="6232" name="Oval 36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3" name="Line 3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2" name="Group 38"/>
          <p:cNvGrpSpPr>
            <a:grpSpLocks/>
          </p:cNvGrpSpPr>
          <p:nvPr/>
        </p:nvGrpSpPr>
        <p:grpSpPr bwMode="auto">
          <a:xfrm>
            <a:off x="4222750" y="1987550"/>
            <a:ext cx="307975" cy="307975"/>
            <a:chOff x="838" y="1434"/>
            <a:chExt cx="545" cy="545"/>
          </a:xfrm>
        </p:grpSpPr>
        <p:sp>
          <p:nvSpPr>
            <p:cNvPr id="6230" name="Oval 3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1" name="Line 4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3" name="Group 41"/>
          <p:cNvGrpSpPr>
            <a:grpSpLocks/>
          </p:cNvGrpSpPr>
          <p:nvPr/>
        </p:nvGrpSpPr>
        <p:grpSpPr bwMode="auto">
          <a:xfrm>
            <a:off x="4787900" y="1752600"/>
            <a:ext cx="307975" cy="307975"/>
            <a:chOff x="838" y="1434"/>
            <a:chExt cx="545" cy="545"/>
          </a:xfrm>
        </p:grpSpPr>
        <p:sp>
          <p:nvSpPr>
            <p:cNvPr id="6228" name="Oval 4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9" name="Line 4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4" name="Group 44"/>
          <p:cNvGrpSpPr>
            <a:grpSpLocks/>
          </p:cNvGrpSpPr>
          <p:nvPr/>
        </p:nvGrpSpPr>
        <p:grpSpPr bwMode="auto">
          <a:xfrm>
            <a:off x="4654550" y="2070100"/>
            <a:ext cx="307975" cy="307975"/>
            <a:chOff x="838" y="1434"/>
            <a:chExt cx="545" cy="545"/>
          </a:xfrm>
        </p:grpSpPr>
        <p:sp>
          <p:nvSpPr>
            <p:cNvPr id="6226" name="Oval 45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7" name="Line 46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5" name="Group 47"/>
          <p:cNvGrpSpPr>
            <a:grpSpLocks/>
          </p:cNvGrpSpPr>
          <p:nvPr/>
        </p:nvGrpSpPr>
        <p:grpSpPr bwMode="auto">
          <a:xfrm>
            <a:off x="4891088" y="1104900"/>
            <a:ext cx="307975" cy="307975"/>
            <a:chOff x="838" y="1434"/>
            <a:chExt cx="545" cy="545"/>
          </a:xfrm>
        </p:grpSpPr>
        <p:sp>
          <p:nvSpPr>
            <p:cNvPr id="6224" name="Oval 48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" name="Line 49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6" name="Group 50"/>
          <p:cNvGrpSpPr>
            <a:grpSpLocks/>
          </p:cNvGrpSpPr>
          <p:nvPr/>
        </p:nvGrpSpPr>
        <p:grpSpPr bwMode="auto">
          <a:xfrm>
            <a:off x="4849813" y="592138"/>
            <a:ext cx="307975" cy="307975"/>
            <a:chOff x="838" y="1434"/>
            <a:chExt cx="545" cy="545"/>
          </a:xfrm>
        </p:grpSpPr>
        <p:sp>
          <p:nvSpPr>
            <p:cNvPr id="6222" name="Oval 5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3" name="Line 5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7" name="Group 53"/>
          <p:cNvGrpSpPr>
            <a:grpSpLocks/>
          </p:cNvGrpSpPr>
          <p:nvPr/>
        </p:nvGrpSpPr>
        <p:grpSpPr bwMode="auto">
          <a:xfrm>
            <a:off x="5057775" y="827088"/>
            <a:ext cx="307975" cy="307975"/>
            <a:chOff x="838" y="1434"/>
            <a:chExt cx="545" cy="545"/>
          </a:xfrm>
        </p:grpSpPr>
        <p:sp>
          <p:nvSpPr>
            <p:cNvPr id="6220" name="Oval 5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Line 5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8" name="Group 56"/>
          <p:cNvGrpSpPr>
            <a:grpSpLocks/>
          </p:cNvGrpSpPr>
          <p:nvPr/>
        </p:nvGrpSpPr>
        <p:grpSpPr bwMode="auto">
          <a:xfrm>
            <a:off x="5046663" y="1577975"/>
            <a:ext cx="307975" cy="307975"/>
            <a:chOff x="838" y="1434"/>
            <a:chExt cx="545" cy="545"/>
          </a:xfrm>
        </p:grpSpPr>
        <p:sp>
          <p:nvSpPr>
            <p:cNvPr id="6218" name="Oval 57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Line 58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69" name="Group 59"/>
          <p:cNvGrpSpPr>
            <a:grpSpLocks/>
          </p:cNvGrpSpPr>
          <p:nvPr/>
        </p:nvGrpSpPr>
        <p:grpSpPr bwMode="auto">
          <a:xfrm>
            <a:off x="5014913" y="1968500"/>
            <a:ext cx="307975" cy="307975"/>
            <a:chOff x="838" y="1434"/>
            <a:chExt cx="545" cy="545"/>
          </a:xfrm>
        </p:grpSpPr>
        <p:sp>
          <p:nvSpPr>
            <p:cNvPr id="6216" name="Oval 60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Line 61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0" name="Group 62"/>
          <p:cNvGrpSpPr>
            <a:grpSpLocks/>
          </p:cNvGrpSpPr>
          <p:nvPr/>
        </p:nvGrpSpPr>
        <p:grpSpPr bwMode="auto">
          <a:xfrm>
            <a:off x="5035550" y="2297113"/>
            <a:ext cx="307975" cy="307975"/>
            <a:chOff x="838" y="1434"/>
            <a:chExt cx="545" cy="545"/>
          </a:xfrm>
        </p:grpSpPr>
        <p:sp>
          <p:nvSpPr>
            <p:cNvPr id="6214" name="Oval 63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Line 64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1" name="Group 65"/>
          <p:cNvGrpSpPr>
            <a:grpSpLocks/>
          </p:cNvGrpSpPr>
          <p:nvPr/>
        </p:nvGrpSpPr>
        <p:grpSpPr bwMode="auto">
          <a:xfrm>
            <a:off x="4389438" y="2257425"/>
            <a:ext cx="307975" cy="307975"/>
            <a:chOff x="838" y="1434"/>
            <a:chExt cx="545" cy="545"/>
          </a:xfrm>
        </p:grpSpPr>
        <p:sp>
          <p:nvSpPr>
            <p:cNvPr id="6212" name="Oval 66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Line 6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2" name="Group 68"/>
          <p:cNvGrpSpPr>
            <a:grpSpLocks/>
          </p:cNvGrpSpPr>
          <p:nvPr/>
        </p:nvGrpSpPr>
        <p:grpSpPr bwMode="auto">
          <a:xfrm>
            <a:off x="4708525" y="2401888"/>
            <a:ext cx="307975" cy="307975"/>
            <a:chOff x="838" y="1434"/>
            <a:chExt cx="545" cy="545"/>
          </a:xfrm>
        </p:grpSpPr>
        <p:sp>
          <p:nvSpPr>
            <p:cNvPr id="6210" name="Oval 6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Line 7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3" name="Group 71"/>
          <p:cNvGrpSpPr>
            <a:grpSpLocks/>
          </p:cNvGrpSpPr>
          <p:nvPr/>
        </p:nvGrpSpPr>
        <p:grpSpPr bwMode="auto">
          <a:xfrm>
            <a:off x="4500563" y="2646363"/>
            <a:ext cx="307975" cy="307975"/>
            <a:chOff x="838" y="1434"/>
            <a:chExt cx="545" cy="545"/>
          </a:xfrm>
        </p:grpSpPr>
        <p:sp>
          <p:nvSpPr>
            <p:cNvPr id="6208" name="Oval 7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Line 7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4" name="Group 74"/>
          <p:cNvGrpSpPr>
            <a:grpSpLocks/>
          </p:cNvGrpSpPr>
          <p:nvPr/>
        </p:nvGrpSpPr>
        <p:grpSpPr bwMode="auto">
          <a:xfrm>
            <a:off x="4214813" y="2525713"/>
            <a:ext cx="307975" cy="307975"/>
            <a:chOff x="838" y="1434"/>
            <a:chExt cx="545" cy="545"/>
          </a:xfrm>
        </p:grpSpPr>
        <p:sp>
          <p:nvSpPr>
            <p:cNvPr id="6206" name="Oval 75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Line 76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5" name="Group 77"/>
          <p:cNvGrpSpPr>
            <a:grpSpLocks/>
          </p:cNvGrpSpPr>
          <p:nvPr/>
        </p:nvGrpSpPr>
        <p:grpSpPr bwMode="auto">
          <a:xfrm>
            <a:off x="4943475" y="2605088"/>
            <a:ext cx="307975" cy="307975"/>
            <a:chOff x="838" y="1434"/>
            <a:chExt cx="545" cy="545"/>
          </a:xfrm>
        </p:grpSpPr>
        <p:sp>
          <p:nvSpPr>
            <p:cNvPr id="6204" name="Oval 78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Line 79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6" name="Group 80"/>
          <p:cNvGrpSpPr>
            <a:grpSpLocks/>
          </p:cNvGrpSpPr>
          <p:nvPr/>
        </p:nvGrpSpPr>
        <p:grpSpPr bwMode="auto">
          <a:xfrm>
            <a:off x="4738688" y="2862263"/>
            <a:ext cx="307975" cy="307975"/>
            <a:chOff x="838" y="1434"/>
            <a:chExt cx="545" cy="545"/>
          </a:xfrm>
        </p:grpSpPr>
        <p:sp>
          <p:nvSpPr>
            <p:cNvPr id="6202" name="Oval 8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Line 8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7" name="Group 83"/>
          <p:cNvGrpSpPr>
            <a:grpSpLocks/>
          </p:cNvGrpSpPr>
          <p:nvPr/>
        </p:nvGrpSpPr>
        <p:grpSpPr bwMode="auto">
          <a:xfrm>
            <a:off x="4235450" y="2863850"/>
            <a:ext cx="307975" cy="307975"/>
            <a:chOff x="838" y="1434"/>
            <a:chExt cx="545" cy="545"/>
          </a:xfrm>
        </p:grpSpPr>
        <p:sp>
          <p:nvSpPr>
            <p:cNvPr id="6200" name="Oval 8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Line 8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8" name="Group 86"/>
          <p:cNvGrpSpPr>
            <a:grpSpLocks/>
          </p:cNvGrpSpPr>
          <p:nvPr/>
        </p:nvGrpSpPr>
        <p:grpSpPr bwMode="auto">
          <a:xfrm>
            <a:off x="4449763" y="3108325"/>
            <a:ext cx="307975" cy="307975"/>
            <a:chOff x="838" y="1434"/>
            <a:chExt cx="545" cy="545"/>
          </a:xfrm>
        </p:grpSpPr>
        <p:sp>
          <p:nvSpPr>
            <p:cNvPr id="6198" name="Oval 87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Line 88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79" name="Group 89"/>
          <p:cNvGrpSpPr>
            <a:grpSpLocks/>
          </p:cNvGrpSpPr>
          <p:nvPr/>
        </p:nvGrpSpPr>
        <p:grpSpPr bwMode="auto">
          <a:xfrm>
            <a:off x="5026025" y="3008313"/>
            <a:ext cx="307975" cy="307975"/>
            <a:chOff x="838" y="1434"/>
            <a:chExt cx="545" cy="545"/>
          </a:xfrm>
        </p:grpSpPr>
        <p:sp>
          <p:nvSpPr>
            <p:cNvPr id="6196" name="Oval 90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Line 91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80" name="Freeform 92"/>
          <p:cNvSpPr>
            <a:spLocks/>
          </p:cNvSpPr>
          <p:nvPr/>
        </p:nvSpPr>
        <p:spPr bwMode="auto">
          <a:xfrm>
            <a:off x="6591300" y="404813"/>
            <a:ext cx="431800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81" name="Freeform 93"/>
          <p:cNvSpPr>
            <a:spLocks/>
          </p:cNvSpPr>
          <p:nvPr/>
        </p:nvSpPr>
        <p:spPr bwMode="auto">
          <a:xfrm flipH="1">
            <a:off x="7239000" y="404813"/>
            <a:ext cx="503238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6182" name="Group 94"/>
          <p:cNvGrpSpPr>
            <a:grpSpLocks/>
          </p:cNvGrpSpPr>
          <p:nvPr/>
        </p:nvGrpSpPr>
        <p:grpSpPr bwMode="auto">
          <a:xfrm>
            <a:off x="6600825" y="1165225"/>
            <a:ext cx="792163" cy="792163"/>
            <a:chOff x="1837" y="1071"/>
            <a:chExt cx="1407" cy="1407"/>
          </a:xfrm>
        </p:grpSpPr>
        <p:sp>
          <p:nvSpPr>
            <p:cNvPr id="6194" name="Oval 95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Line 96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83" name="Group 97"/>
          <p:cNvGrpSpPr>
            <a:grpSpLocks/>
          </p:cNvGrpSpPr>
          <p:nvPr/>
        </p:nvGrpSpPr>
        <p:grpSpPr bwMode="auto">
          <a:xfrm>
            <a:off x="6926263" y="1901825"/>
            <a:ext cx="792162" cy="792163"/>
            <a:chOff x="1837" y="1071"/>
            <a:chExt cx="1407" cy="1407"/>
          </a:xfrm>
        </p:grpSpPr>
        <p:sp>
          <p:nvSpPr>
            <p:cNvPr id="6192" name="Oval 98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Line 99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84" name="Group 100"/>
          <p:cNvGrpSpPr>
            <a:grpSpLocks/>
          </p:cNvGrpSpPr>
          <p:nvPr/>
        </p:nvGrpSpPr>
        <p:grpSpPr bwMode="auto">
          <a:xfrm>
            <a:off x="6613525" y="2638425"/>
            <a:ext cx="792163" cy="792163"/>
            <a:chOff x="1837" y="1071"/>
            <a:chExt cx="1407" cy="1407"/>
          </a:xfrm>
        </p:grpSpPr>
        <p:sp>
          <p:nvSpPr>
            <p:cNvPr id="6190" name="Oval 101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Line 102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85" name="Freeform 112"/>
          <p:cNvSpPr>
            <a:spLocks/>
          </p:cNvSpPr>
          <p:nvPr/>
        </p:nvSpPr>
        <p:spPr bwMode="auto">
          <a:xfrm>
            <a:off x="3779838" y="4365625"/>
            <a:ext cx="1944687" cy="1944688"/>
          </a:xfrm>
          <a:custGeom>
            <a:avLst/>
            <a:gdLst>
              <a:gd name="T0" fmla="*/ 0 w 1361"/>
              <a:gd name="T1" fmla="*/ 45 h 1361"/>
              <a:gd name="T2" fmla="*/ 45 w 1361"/>
              <a:gd name="T3" fmla="*/ 90 h 1361"/>
              <a:gd name="T4" fmla="*/ 45 w 1361"/>
              <a:gd name="T5" fmla="*/ 1270 h 1361"/>
              <a:gd name="T6" fmla="*/ 91 w 1361"/>
              <a:gd name="T7" fmla="*/ 1361 h 1361"/>
              <a:gd name="T8" fmla="*/ 1270 w 1361"/>
              <a:gd name="T9" fmla="*/ 1361 h 1361"/>
              <a:gd name="T10" fmla="*/ 1315 w 1361"/>
              <a:gd name="T11" fmla="*/ 1270 h 1361"/>
              <a:gd name="T12" fmla="*/ 1315 w 1361"/>
              <a:gd name="T13" fmla="*/ 45 h 1361"/>
              <a:gd name="T14" fmla="*/ 1361 w 1361"/>
              <a:gd name="T15" fmla="*/ 0 h 1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61"/>
              <a:gd name="T25" fmla="*/ 0 h 1361"/>
              <a:gd name="T26" fmla="*/ 1361 w 1361"/>
              <a:gd name="T27" fmla="*/ 1361 h 13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61" h="1361">
                <a:moveTo>
                  <a:pt x="0" y="45"/>
                </a:moveTo>
                <a:lnTo>
                  <a:pt x="45" y="90"/>
                </a:lnTo>
                <a:lnTo>
                  <a:pt x="45" y="1270"/>
                </a:lnTo>
                <a:lnTo>
                  <a:pt x="91" y="1361"/>
                </a:lnTo>
                <a:lnTo>
                  <a:pt x="1270" y="1361"/>
                </a:lnTo>
                <a:lnTo>
                  <a:pt x="1315" y="1270"/>
                </a:lnTo>
                <a:lnTo>
                  <a:pt x="1315" y="45"/>
                </a:lnTo>
                <a:lnTo>
                  <a:pt x="136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31" name="Freeform 115"/>
          <p:cNvSpPr>
            <a:spLocks/>
          </p:cNvSpPr>
          <p:nvPr/>
        </p:nvSpPr>
        <p:spPr bwMode="auto">
          <a:xfrm>
            <a:off x="6227763" y="5013325"/>
            <a:ext cx="1800225" cy="1223963"/>
          </a:xfrm>
          <a:custGeom>
            <a:avLst/>
            <a:gdLst>
              <a:gd name="T0" fmla="*/ 0 w 1134"/>
              <a:gd name="T1" fmla="*/ 0 h 771"/>
              <a:gd name="T2" fmla="*/ 0 w 1134"/>
              <a:gd name="T3" fmla="*/ 681 h 771"/>
              <a:gd name="T4" fmla="*/ 46 w 1134"/>
              <a:gd name="T5" fmla="*/ 771 h 771"/>
              <a:gd name="T6" fmla="*/ 1089 w 1134"/>
              <a:gd name="T7" fmla="*/ 771 h 771"/>
              <a:gd name="T8" fmla="*/ 1134 w 1134"/>
              <a:gd name="T9" fmla="*/ 681 h 771"/>
              <a:gd name="T10" fmla="*/ 1134 w 1134"/>
              <a:gd name="T11" fmla="*/ 0 h 771"/>
              <a:gd name="T12" fmla="*/ 0 w 1134"/>
              <a:gd name="T13" fmla="*/ 0 h 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34"/>
              <a:gd name="T22" fmla="*/ 0 h 771"/>
              <a:gd name="T23" fmla="*/ 1134 w 1134"/>
              <a:gd name="T24" fmla="*/ 771 h 7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34" h="771">
                <a:moveTo>
                  <a:pt x="0" y="0"/>
                </a:moveTo>
                <a:lnTo>
                  <a:pt x="0" y="681"/>
                </a:lnTo>
                <a:lnTo>
                  <a:pt x="46" y="771"/>
                </a:lnTo>
                <a:lnTo>
                  <a:pt x="1089" y="771"/>
                </a:lnTo>
                <a:lnTo>
                  <a:pt x="1134" y="681"/>
                </a:lnTo>
                <a:lnTo>
                  <a:pt x="113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87" name="Freeform 116"/>
          <p:cNvSpPr>
            <a:spLocks/>
          </p:cNvSpPr>
          <p:nvPr/>
        </p:nvSpPr>
        <p:spPr bwMode="auto">
          <a:xfrm>
            <a:off x="6156325" y="4294188"/>
            <a:ext cx="1944688" cy="1944687"/>
          </a:xfrm>
          <a:custGeom>
            <a:avLst/>
            <a:gdLst>
              <a:gd name="T0" fmla="*/ 0 w 1361"/>
              <a:gd name="T1" fmla="*/ 45 h 1361"/>
              <a:gd name="T2" fmla="*/ 45 w 1361"/>
              <a:gd name="T3" fmla="*/ 90 h 1361"/>
              <a:gd name="T4" fmla="*/ 45 w 1361"/>
              <a:gd name="T5" fmla="*/ 1270 h 1361"/>
              <a:gd name="T6" fmla="*/ 91 w 1361"/>
              <a:gd name="T7" fmla="*/ 1361 h 1361"/>
              <a:gd name="T8" fmla="*/ 1270 w 1361"/>
              <a:gd name="T9" fmla="*/ 1361 h 1361"/>
              <a:gd name="T10" fmla="*/ 1315 w 1361"/>
              <a:gd name="T11" fmla="*/ 1270 h 1361"/>
              <a:gd name="T12" fmla="*/ 1315 w 1361"/>
              <a:gd name="T13" fmla="*/ 45 h 1361"/>
              <a:gd name="T14" fmla="*/ 1361 w 1361"/>
              <a:gd name="T15" fmla="*/ 0 h 1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61"/>
              <a:gd name="T25" fmla="*/ 0 h 1361"/>
              <a:gd name="T26" fmla="*/ 1361 w 1361"/>
              <a:gd name="T27" fmla="*/ 1361 h 13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61" h="1361">
                <a:moveTo>
                  <a:pt x="0" y="45"/>
                </a:moveTo>
                <a:lnTo>
                  <a:pt x="45" y="90"/>
                </a:lnTo>
                <a:lnTo>
                  <a:pt x="45" y="1270"/>
                </a:lnTo>
                <a:lnTo>
                  <a:pt x="91" y="1361"/>
                </a:lnTo>
                <a:lnTo>
                  <a:pt x="1270" y="1361"/>
                </a:lnTo>
                <a:lnTo>
                  <a:pt x="1315" y="1270"/>
                </a:lnTo>
                <a:lnTo>
                  <a:pt x="1315" y="45"/>
                </a:lnTo>
                <a:lnTo>
                  <a:pt x="136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88" name="Text Box 117"/>
          <p:cNvSpPr txBox="1">
            <a:spLocks noChangeArrowheads="1"/>
          </p:cNvSpPr>
          <p:nvPr/>
        </p:nvSpPr>
        <p:spPr bwMode="auto">
          <a:xfrm>
            <a:off x="1042988" y="404813"/>
            <a:ext cx="28813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How does this affect  flow  rate?</a:t>
            </a:r>
          </a:p>
        </p:txBody>
      </p:sp>
      <p:pic>
        <p:nvPicPr>
          <p:cNvPr id="9338" name="cath_glesni_saes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2060575"/>
            <a:ext cx="1871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20000"/>
                                        <p:tgtEl>
                                          <p:spTgt spid="9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0"/>
                                        <p:tgtEl>
                                          <p:spTgt spid="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100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0"/>
                                        <p:tgtEl>
                                          <p:spTgt spid="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93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38"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338"/>
                </p:tgtEl>
              </p:cMediaNode>
            </p:video>
          </p:childTnLst>
        </p:cTn>
      </p:par>
    </p:tnLst>
    <p:bldLst>
      <p:bldP spid="9330" grpId="0" animBg="1"/>
      <p:bldP spid="9329" grpId="0" animBg="1"/>
      <p:bldP spid="9327" grpId="0" animBg="1"/>
      <p:bldP spid="93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62"/>
          <p:cNvGrpSpPr>
            <a:grpSpLocks/>
          </p:cNvGrpSpPr>
          <p:nvPr/>
        </p:nvGrpSpPr>
        <p:grpSpPr bwMode="auto">
          <a:xfrm>
            <a:off x="2047875" y="1052513"/>
            <a:ext cx="1455738" cy="1493837"/>
            <a:chOff x="1290" y="663"/>
            <a:chExt cx="917" cy="941"/>
          </a:xfrm>
        </p:grpSpPr>
        <p:grpSp>
          <p:nvGrpSpPr>
            <p:cNvPr id="7218" name="Group 109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7223" name="Oval 110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4" name="Line 111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219" name="AutoShape 116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0" name="AutoShape 117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1" name="AutoShape 118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2" name="AutoShape 119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71" name="Group 163"/>
          <p:cNvGrpSpPr>
            <a:grpSpLocks/>
          </p:cNvGrpSpPr>
          <p:nvPr/>
        </p:nvGrpSpPr>
        <p:grpSpPr bwMode="auto">
          <a:xfrm>
            <a:off x="4572000" y="476250"/>
            <a:ext cx="3743325" cy="3887788"/>
            <a:chOff x="2880" y="300"/>
            <a:chExt cx="2358" cy="2449"/>
          </a:xfrm>
        </p:grpSpPr>
        <p:grpSp>
          <p:nvGrpSpPr>
            <p:cNvPr id="7175" name="Group 112"/>
            <p:cNvGrpSpPr>
              <a:grpSpLocks/>
            </p:cNvGrpSpPr>
            <p:nvPr/>
          </p:nvGrpSpPr>
          <p:grpSpPr bwMode="auto">
            <a:xfrm>
              <a:off x="2880" y="391"/>
              <a:ext cx="2358" cy="2358"/>
              <a:chOff x="1837" y="1071"/>
              <a:chExt cx="1407" cy="1407"/>
            </a:xfrm>
          </p:grpSpPr>
          <p:sp>
            <p:nvSpPr>
              <p:cNvPr id="7216" name="Oval 113"/>
              <p:cNvSpPr>
                <a:spLocks noChangeArrowheads="1"/>
              </p:cNvSpPr>
              <p:nvPr/>
            </p:nvSpPr>
            <p:spPr bwMode="auto">
              <a:xfrm>
                <a:off x="1837" y="1071"/>
                <a:ext cx="1407" cy="1407"/>
              </a:xfrm>
              <a:prstGeom prst="ellipse">
                <a:avLst/>
              </a:prstGeom>
              <a:gradFill rotWithShape="1">
                <a:gsLst>
                  <a:gs pos="0">
                    <a:srgbClr val="66FF33"/>
                  </a:gs>
                  <a:gs pos="100000">
                    <a:srgbClr val="2F76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7" name="Line 114"/>
              <p:cNvSpPr>
                <a:spLocks noChangeShapeType="1"/>
              </p:cNvSpPr>
              <p:nvPr/>
            </p:nvSpPr>
            <p:spPr bwMode="auto">
              <a:xfrm>
                <a:off x="2551" y="234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6" name="AutoShape 120"/>
            <p:cNvSpPr>
              <a:spLocks noChangeArrowheads="1"/>
            </p:cNvSpPr>
            <p:nvPr/>
          </p:nvSpPr>
          <p:spPr bwMode="auto">
            <a:xfrm rot="10648262">
              <a:off x="3061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7" name="AutoShape 121"/>
            <p:cNvSpPr>
              <a:spLocks noChangeArrowheads="1"/>
            </p:cNvSpPr>
            <p:nvPr/>
          </p:nvSpPr>
          <p:spPr bwMode="auto">
            <a:xfrm rot="10648262">
              <a:off x="3787" y="34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8" name="AutoShape 122"/>
            <p:cNvSpPr>
              <a:spLocks noChangeArrowheads="1"/>
            </p:cNvSpPr>
            <p:nvPr/>
          </p:nvSpPr>
          <p:spPr bwMode="auto">
            <a:xfrm rot="10648262">
              <a:off x="4059" y="30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9" name="AutoShape 123"/>
            <p:cNvSpPr>
              <a:spLocks noChangeArrowheads="1"/>
            </p:cNvSpPr>
            <p:nvPr/>
          </p:nvSpPr>
          <p:spPr bwMode="auto">
            <a:xfrm rot="10648262">
              <a:off x="4105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0" name="AutoShape 124"/>
            <p:cNvSpPr>
              <a:spLocks noChangeArrowheads="1"/>
            </p:cNvSpPr>
            <p:nvPr/>
          </p:nvSpPr>
          <p:spPr bwMode="auto">
            <a:xfrm rot="10648262">
              <a:off x="3742" y="98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1" name="AutoShape 125"/>
            <p:cNvSpPr>
              <a:spLocks noChangeArrowheads="1"/>
            </p:cNvSpPr>
            <p:nvPr/>
          </p:nvSpPr>
          <p:spPr bwMode="auto">
            <a:xfrm rot="10648262">
              <a:off x="4377" y="39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2" name="AutoShape 126"/>
            <p:cNvSpPr>
              <a:spLocks noChangeArrowheads="1"/>
            </p:cNvSpPr>
            <p:nvPr/>
          </p:nvSpPr>
          <p:spPr bwMode="auto">
            <a:xfrm rot="10648262">
              <a:off x="3470" y="4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3" name="AutoShape 127"/>
            <p:cNvSpPr>
              <a:spLocks noChangeArrowheads="1"/>
            </p:cNvSpPr>
            <p:nvPr/>
          </p:nvSpPr>
          <p:spPr bwMode="auto">
            <a:xfrm rot="10648262">
              <a:off x="3923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4" name="AutoShape 128"/>
            <p:cNvSpPr>
              <a:spLocks noChangeArrowheads="1"/>
            </p:cNvSpPr>
            <p:nvPr/>
          </p:nvSpPr>
          <p:spPr bwMode="auto">
            <a:xfrm rot="10648262">
              <a:off x="3424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5" name="AutoShape 129"/>
            <p:cNvSpPr>
              <a:spLocks noChangeArrowheads="1"/>
            </p:cNvSpPr>
            <p:nvPr/>
          </p:nvSpPr>
          <p:spPr bwMode="auto">
            <a:xfrm rot="10648262">
              <a:off x="3243" y="1207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6" name="AutoShape 130"/>
            <p:cNvSpPr>
              <a:spLocks noChangeArrowheads="1"/>
            </p:cNvSpPr>
            <p:nvPr/>
          </p:nvSpPr>
          <p:spPr bwMode="auto">
            <a:xfrm rot="10648262">
              <a:off x="3560" y="129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7" name="AutoShape 131"/>
            <p:cNvSpPr>
              <a:spLocks noChangeArrowheads="1"/>
            </p:cNvSpPr>
            <p:nvPr/>
          </p:nvSpPr>
          <p:spPr bwMode="auto">
            <a:xfrm rot="10648262">
              <a:off x="3651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8" name="AutoShape 132"/>
            <p:cNvSpPr>
              <a:spLocks noChangeArrowheads="1"/>
            </p:cNvSpPr>
            <p:nvPr/>
          </p:nvSpPr>
          <p:spPr bwMode="auto">
            <a:xfrm rot="10648262">
              <a:off x="4195" y="57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9" name="AutoShape 133"/>
            <p:cNvSpPr>
              <a:spLocks noChangeArrowheads="1"/>
            </p:cNvSpPr>
            <p:nvPr/>
          </p:nvSpPr>
          <p:spPr bwMode="auto">
            <a:xfrm rot="10648262">
              <a:off x="4422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AutoShape 134"/>
            <p:cNvSpPr>
              <a:spLocks noChangeArrowheads="1"/>
            </p:cNvSpPr>
            <p:nvPr/>
          </p:nvSpPr>
          <p:spPr bwMode="auto">
            <a:xfrm rot="10648262">
              <a:off x="3243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1" name="AutoShape 135"/>
            <p:cNvSpPr>
              <a:spLocks noChangeArrowheads="1"/>
            </p:cNvSpPr>
            <p:nvPr/>
          </p:nvSpPr>
          <p:spPr bwMode="auto">
            <a:xfrm rot="10648262">
              <a:off x="3424" y="197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2" name="AutoShape 136"/>
            <p:cNvSpPr>
              <a:spLocks noChangeArrowheads="1"/>
            </p:cNvSpPr>
            <p:nvPr/>
          </p:nvSpPr>
          <p:spPr bwMode="auto">
            <a:xfrm rot="10648262">
              <a:off x="4150" y="138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3" name="AutoShape 137"/>
            <p:cNvSpPr>
              <a:spLocks noChangeArrowheads="1"/>
            </p:cNvSpPr>
            <p:nvPr/>
          </p:nvSpPr>
          <p:spPr bwMode="auto">
            <a:xfrm rot="10648262">
              <a:off x="4422" y="134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4" name="AutoShape 138"/>
            <p:cNvSpPr>
              <a:spLocks noChangeArrowheads="1"/>
            </p:cNvSpPr>
            <p:nvPr/>
          </p:nvSpPr>
          <p:spPr bwMode="auto">
            <a:xfrm rot="10648262">
              <a:off x="4468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5" name="AutoShape 139"/>
            <p:cNvSpPr>
              <a:spLocks noChangeArrowheads="1"/>
            </p:cNvSpPr>
            <p:nvPr/>
          </p:nvSpPr>
          <p:spPr bwMode="auto">
            <a:xfrm rot="10648262">
              <a:off x="4105" y="202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6" name="AutoShape 140"/>
            <p:cNvSpPr>
              <a:spLocks noChangeArrowheads="1"/>
            </p:cNvSpPr>
            <p:nvPr/>
          </p:nvSpPr>
          <p:spPr bwMode="auto">
            <a:xfrm rot="10648262">
              <a:off x="4740" y="143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7" name="AutoShape 141"/>
            <p:cNvSpPr>
              <a:spLocks noChangeArrowheads="1"/>
            </p:cNvSpPr>
            <p:nvPr/>
          </p:nvSpPr>
          <p:spPr bwMode="auto">
            <a:xfrm rot="10648262">
              <a:off x="3833" y="147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8" name="AutoShape 142"/>
            <p:cNvSpPr>
              <a:spLocks noChangeArrowheads="1"/>
            </p:cNvSpPr>
            <p:nvPr/>
          </p:nvSpPr>
          <p:spPr bwMode="auto">
            <a:xfrm rot="10648262">
              <a:off x="4286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9" name="AutoShape 143"/>
            <p:cNvSpPr>
              <a:spLocks noChangeArrowheads="1"/>
            </p:cNvSpPr>
            <p:nvPr/>
          </p:nvSpPr>
          <p:spPr bwMode="auto">
            <a:xfrm rot="10648262">
              <a:off x="3787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0" name="AutoShape 144"/>
            <p:cNvSpPr>
              <a:spLocks noChangeArrowheads="1"/>
            </p:cNvSpPr>
            <p:nvPr/>
          </p:nvSpPr>
          <p:spPr bwMode="auto">
            <a:xfrm rot="10648262">
              <a:off x="3606" y="225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1" name="AutoShape 145"/>
            <p:cNvSpPr>
              <a:spLocks noChangeArrowheads="1"/>
            </p:cNvSpPr>
            <p:nvPr/>
          </p:nvSpPr>
          <p:spPr bwMode="auto">
            <a:xfrm rot="10648262">
              <a:off x="3923" y="234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2" name="AutoShape 146"/>
            <p:cNvSpPr>
              <a:spLocks noChangeArrowheads="1"/>
            </p:cNvSpPr>
            <p:nvPr/>
          </p:nvSpPr>
          <p:spPr bwMode="auto">
            <a:xfrm rot="10648262">
              <a:off x="4014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3" name="AutoShape 147"/>
            <p:cNvSpPr>
              <a:spLocks noChangeArrowheads="1"/>
            </p:cNvSpPr>
            <p:nvPr/>
          </p:nvSpPr>
          <p:spPr bwMode="auto">
            <a:xfrm rot="10648262">
              <a:off x="4558" y="161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4" name="AutoShape 148"/>
            <p:cNvSpPr>
              <a:spLocks noChangeArrowheads="1"/>
            </p:cNvSpPr>
            <p:nvPr/>
          </p:nvSpPr>
          <p:spPr bwMode="auto">
            <a:xfrm rot="10648262">
              <a:off x="4785" y="184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5" name="AutoShape 149"/>
            <p:cNvSpPr>
              <a:spLocks noChangeArrowheads="1"/>
            </p:cNvSpPr>
            <p:nvPr/>
          </p:nvSpPr>
          <p:spPr bwMode="auto">
            <a:xfrm rot="10648262">
              <a:off x="3606" y="166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6" name="AutoShape 150"/>
            <p:cNvSpPr>
              <a:spLocks noChangeArrowheads="1"/>
            </p:cNvSpPr>
            <p:nvPr/>
          </p:nvSpPr>
          <p:spPr bwMode="auto">
            <a:xfrm rot="10648262">
              <a:off x="4649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7" name="AutoShape 151"/>
            <p:cNvSpPr>
              <a:spLocks noChangeArrowheads="1"/>
            </p:cNvSpPr>
            <p:nvPr/>
          </p:nvSpPr>
          <p:spPr bwMode="auto">
            <a:xfrm rot="10648262">
              <a:off x="3289" y="151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8" name="AutoShape 152"/>
            <p:cNvSpPr>
              <a:spLocks noChangeArrowheads="1"/>
            </p:cNvSpPr>
            <p:nvPr/>
          </p:nvSpPr>
          <p:spPr bwMode="auto">
            <a:xfrm rot="10648262">
              <a:off x="2971" y="142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9" name="AutoShape 153"/>
            <p:cNvSpPr>
              <a:spLocks noChangeArrowheads="1"/>
            </p:cNvSpPr>
            <p:nvPr/>
          </p:nvSpPr>
          <p:spPr bwMode="auto">
            <a:xfrm rot="10648262">
              <a:off x="4286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0" name="AutoShape 154"/>
            <p:cNvSpPr>
              <a:spLocks noChangeArrowheads="1"/>
            </p:cNvSpPr>
            <p:nvPr/>
          </p:nvSpPr>
          <p:spPr bwMode="auto">
            <a:xfrm rot="10648262">
              <a:off x="3107" y="18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1" name="AutoShape 155"/>
            <p:cNvSpPr>
              <a:spLocks noChangeArrowheads="1"/>
            </p:cNvSpPr>
            <p:nvPr/>
          </p:nvSpPr>
          <p:spPr bwMode="auto">
            <a:xfrm rot="10648262">
              <a:off x="3969" y="116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2" name="AutoShape 157"/>
            <p:cNvSpPr>
              <a:spLocks noChangeArrowheads="1"/>
            </p:cNvSpPr>
            <p:nvPr/>
          </p:nvSpPr>
          <p:spPr bwMode="auto">
            <a:xfrm rot="10648262">
              <a:off x="4921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3" name="AutoShape 159"/>
            <p:cNvSpPr>
              <a:spLocks noChangeArrowheads="1"/>
            </p:cNvSpPr>
            <p:nvPr/>
          </p:nvSpPr>
          <p:spPr bwMode="auto">
            <a:xfrm rot="10648262">
              <a:off x="5012" y="152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4" name="AutoShape 160"/>
            <p:cNvSpPr>
              <a:spLocks noChangeArrowheads="1"/>
            </p:cNvSpPr>
            <p:nvPr/>
          </p:nvSpPr>
          <p:spPr bwMode="auto">
            <a:xfrm rot="10648262">
              <a:off x="4694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5" name="AutoShape 161"/>
            <p:cNvSpPr>
              <a:spLocks noChangeArrowheads="1"/>
            </p:cNvSpPr>
            <p:nvPr/>
          </p:nvSpPr>
          <p:spPr bwMode="auto">
            <a:xfrm rot="10648262">
              <a:off x="4332" y="225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72" name="Line 216"/>
          <p:cNvSpPr>
            <a:spLocks noChangeShapeType="1"/>
          </p:cNvSpPr>
          <p:nvPr/>
        </p:nvSpPr>
        <p:spPr bwMode="auto">
          <a:xfrm flipV="1">
            <a:off x="2771775" y="692150"/>
            <a:ext cx="7207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Text Box 217"/>
          <p:cNvSpPr txBox="1">
            <a:spLocks noChangeArrowheads="1"/>
          </p:cNvSpPr>
          <p:nvPr/>
        </p:nvSpPr>
        <p:spPr bwMode="auto">
          <a:xfrm>
            <a:off x="3492500" y="476250"/>
            <a:ext cx="1439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Enzyme (lactase)</a:t>
            </a:r>
          </a:p>
        </p:txBody>
      </p:sp>
      <p:sp>
        <p:nvSpPr>
          <p:cNvPr id="7174" name="Line 218"/>
          <p:cNvSpPr>
            <a:spLocks noChangeShapeType="1"/>
          </p:cNvSpPr>
          <p:nvPr/>
        </p:nvSpPr>
        <p:spPr bwMode="auto">
          <a:xfrm>
            <a:off x="4500563" y="765175"/>
            <a:ext cx="7921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6588125" y="404813"/>
            <a:ext cx="1152525" cy="4032250"/>
          </a:xfrm>
          <a:custGeom>
            <a:avLst/>
            <a:gdLst>
              <a:gd name="T0" fmla="*/ 0 w 726"/>
              <a:gd name="T1" fmla="*/ 0 h 2540"/>
              <a:gd name="T2" fmla="*/ 0 w 726"/>
              <a:gd name="T3" fmla="*/ 1814 h 2540"/>
              <a:gd name="T4" fmla="*/ 272 w 726"/>
              <a:gd name="T5" fmla="*/ 1950 h 2540"/>
              <a:gd name="T6" fmla="*/ 272 w 726"/>
              <a:gd name="T7" fmla="*/ 2540 h 2540"/>
              <a:gd name="T8" fmla="*/ 408 w 726"/>
              <a:gd name="T9" fmla="*/ 2540 h 2540"/>
              <a:gd name="T10" fmla="*/ 408 w 726"/>
              <a:gd name="T11" fmla="*/ 1950 h 2540"/>
              <a:gd name="T12" fmla="*/ 726 w 726"/>
              <a:gd name="T13" fmla="*/ 1814 h 2540"/>
              <a:gd name="T14" fmla="*/ 726 w 726"/>
              <a:gd name="T15" fmla="*/ 0 h 2540"/>
              <a:gd name="T16" fmla="*/ 0 w 726"/>
              <a:gd name="T17" fmla="*/ 0 h 25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6"/>
              <a:gd name="T28" fmla="*/ 0 h 2540"/>
              <a:gd name="T29" fmla="*/ 726 w 726"/>
              <a:gd name="T30" fmla="*/ 2540 h 25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6" h="2540">
                <a:moveTo>
                  <a:pt x="0" y="0"/>
                </a:moveTo>
                <a:lnTo>
                  <a:pt x="0" y="1814"/>
                </a:lnTo>
                <a:lnTo>
                  <a:pt x="272" y="1950"/>
                </a:lnTo>
                <a:lnTo>
                  <a:pt x="272" y="2540"/>
                </a:lnTo>
                <a:lnTo>
                  <a:pt x="408" y="2540"/>
                </a:lnTo>
                <a:lnTo>
                  <a:pt x="408" y="1950"/>
                </a:lnTo>
                <a:lnTo>
                  <a:pt x="726" y="1814"/>
                </a:lnTo>
                <a:lnTo>
                  <a:pt x="726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F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3851275" y="5084763"/>
            <a:ext cx="1800225" cy="1223962"/>
          </a:xfrm>
          <a:custGeom>
            <a:avLst/>
            <a:gdLst>
              <a:gd name="T0" fmla="*/ 0 w 1134"/>
              <a:gd name="T1" fmla="*/ 0 h 771"/>
              <a:gd name="T2" fmla="*/ 0 w 1134"/>
              <a:gd name="T3" fmla="*/ 681 h 771"/>
              <a:gd name="T4" fmla="*/ 46 w 1134"/>
              <a:gd name="T5" fmla="*/ 771 h 771"/>
              <a:gd name="T6" fmla="*/ 1089 w 1134"/>
              <a:gd name="T7" fmla="*/ 771 h 771"/>
              <a:gd name="T8" fmla="*/ 1134 w 1134"/>
              <a:gd name="T9" fmla="*/ 681 h 771"/>
              <a:gd name="T10" fmla="*/ 1134 w 1134"/>
              <a:gd name="T11" fmla="*/ 0 h 771"/>
              <a:gd name="T12" fmla="*/ 0 w 1134"/>
              <a:gd name="T13" fmla="*/ 0 h 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34"/>
              <a:gd name="T22" fmla="*/ 0 h 771"/>
              <a:gd name="T23" fmla="*/ 1134 w 1134"/>
              <a:gd name="T24" fmla="*/ 771 h 7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34" h="771">
                <a:moveTo>
                  <a:pt x="0" y="0"/>
                </a:moveTo>
                <a:lnTo>
                  <a:pt x="0" y="681"/>
                </a:lnTo>
                <a:lnTo>
                  <a:pt x="46" y="771"/>
                </a:lnTo>
                <a:lnTo>
                  <a:pt x="1089" y="771"/>
                </a:lnTo>
                <a:lnTo>
                  <a:pt x="1134" y="681"/>
                </a:lnTo>
                <a:lnTo>
                  <a:pt x="113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4211638" y="404813"/>
            <a:ext cx="1152525" cy="4032250"/>
          </a:xfrm>
          <a:custGeom>
            <a:avLst/>
            <a:gdLst>
              <a:gd name="T0" fmla="*/ 0 w 726"/>
              <a:gd name="T1" fmla="*/ 0 h 2540"/>
              <a:gd name="T2" fmla="*/ 0 w 726"/>
              <a:gd name="T3" fmla="*/ 1814 h 2540"/>
              <a:gd name="T4" fmla="*/ 272 w 726"/>
              <a:gd name="T5" fmla="*/ 1950 h 2540"/>
              <a:gd name="T6" fmla="*/ 272 w 726"/>
              <a:gd name="T7" fmla="*/ 2540 h 2540"/>
              <a:gd name="T8" fmla="*/ 408 w 726"/>
              <a:gd name="T9" fmla="*/ 2540 h 2540"/>
              <a:gd name="T10" fmla="*/ 408 w 726"/>
              <a:gd name="T11" fmla="*/ 1950 h 2540"/>
              <a:gd name="T12" fmla="*/ 726 w 726"/>
              <a:gd name="T13" fmla="*/ 1814 h 2540"/>
              <a:gd name="T14" fmla="*/ 726 w 726"/>
              <a:gd name="T15" fmla="*/ 0 h 2540"/>
              <a:gd name="T16" fmla="*/ 0 w 726"/>
              <a:gd name="T17" fmla="*/ 0 h 25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6"/>
              <a:gd name="T28" fmla="*/ 0 h 2540"/>
              <a:gd name="T29" fmla="*/ 726 w 726"/>
              <a:gd name="T30" fmla="*/ 2540 h 25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6" h="2540">
                <a:moveTo>
                  <a:pt x="0" y="0"/>
                </a:moveTo>
                <a:lnTo>
                  <a:pt x="0" y="1814"/>
                </a:lnTo>
                <a:lnTo>
                  <a:pt x="272" y="1950"/>
                </a:lnTo>
                <a:lnTo>
                  <a:pt x="272" y="2540"/>
                </a:lnTo>
                <a:lnTo>
                  <a:pt x="408" y="2540"/>
                </a:lnTo>
                <a:lnTo>
                  <a:pt x="408" y="1950"/>
                </a:lnTo>
                <a:lnTo>
                  <a:pt x="726" y="1814"/>
                </a:lnTo>
                <a:lnTo>
                  <a:pt x="726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F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932613" y="439738"/>
            <a:ext cx="792162" cy="792162"/>
            <a:chOff x="1837" y="1071"/>
            <a:chExt cx="1407" cy="1407"/>
          </a:xfrm>
        </p:grpSpPr>
        <p:sp>
          <p:nvSpPr>
            <p:cNvPr id="8708" name="Oval 6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" name="Line 7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98" name="Freeform 8"/>
          <p:cNvSpPr>
            <a:spLocks/>
          </p:cNvSpPr>
          <p:nvPr/>
        </p:nvSpPr>
        <p:spPr bwMode="auto">
          <a:xfrm>
            <a:off x="4211638" y="404813"/>
            <a:ext cx="431800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9" name="Freeform 9"/>
          <p:cNvSpPr>
            <a:spLocks/>
          </p:cNvSpPr>
          <p:nvPr/>
        </p:nvSpPr>
        <p:spPr bwMode="auto">
          <a:xfrm flipH="1">
            <a:off x="4859338" y="404813"/>
            <a:ext cx="503237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200" name="Group 10"/>
          <p:cNvGrpSpPr>
            <a:grpSpLocks/>
          </p:cNvGrpSpPr>
          <p:nvPr/>
        </p:nvGrpSpPr>
        <p:grpSpPr bwMode="auto">
          <a:xfrm>
            <a:off x="4211638" y="476250"/>
            <a:ext cx="307975" cy="307975"/>
            <a:chOff x="838" y="1434"/>
            <a:chExt cx="545" cy="545"/>
          </a:xfrm>
        </p:grpSpPr>
        <p:sp>
          <p:nvSpPr>
            <p:cNvPr id="8706" name="Oval 1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" name="Line 1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4262438" y="798513"/>
            <a:ext cx="307975" cy="307975"/>
            <a:chOff x="838" y="1434"/>
            <a:chExt cx="545" cy="545"/>
          </a:xfrm>
        </p:grpSpPr>
        <p:sp>
          <p:nvSpPr>
            <p:cNvPr id="8704" name="Oval 1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" name="Line 1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2" name="Group 16"/>
          <p:cNvGrpSpPr>
            <a:grpSpLocks/>
          </p:cNvGrpSpPr>
          <p:nvPr/>
        </p:nvGrpSpPr>
        <p:grpSpPr bwMode="auto">
          <a:xfrm>
            <a:off x="4532313" y="549275"/>
            <a:ext cx="307975" cy="307975"/>
            <a:chOff x="838" y="1434"/>
            <a:chExt cx="545" cy="545"/>
          </a:xfrm>
        </p:grpSpPr>
        <p:sp>
          <p:nvSpPr>
            <p:cNvPr id="8702" name="Oval 17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3" name="Line 18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3" name="Group 19"/>
          <p:cNvGrpSpPr>
            <a:grpSpLocks/>
          </p:cNvGrpSpPr>
          <p:nvPr/>
        </p:nvGrpSpPr>
        <p:grpSpPr bwMode="auto">
          <a:xfrm>
            <a:off x="4643438" y="909638"/>
            <a:ext cx="307975" cy="307975"/>
            <a:chOff x="838" y="1434"/>
            <a:chExt cx="545" cy="545"/>
          </a:xfrm>
        </p:grpSpPr>
        <p:sp>
          <p:nvSpPr>
            <p:cNvPr id="8700" name="Oval 20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1" name="Line 21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4" name="Group 22"/>
          <p:cNvGrpSpPr>
            <a:grpSpLocks/>
          </p:cNvGrpSpPr>
          <p:nvPr/>
        </p:nvGrpSpPr>
        <p:grpSpPr bwMode="auto">
          <a:xfrm>
            <a:off x="4211638" y="1111250"/>
            <a:ext cx="307975" cy="307975"/>
            <a:chOff x="838" y="1434"/>
            <a:chExt cx="545" cy="545"/>
          </a:xfrm>
        </p:grpSpPr>
        <p:sp>
          <p:nvSpPr>
            <p:cNvPr id="8698" name="Oval 23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9" name="Line 24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5" name="Group 25"/>
          <p:cNvGrpSpPr>
            <a:grpSpLocks/>
          </p:cNvGrpSpPr>
          <p:nvPr/>
        </p:nvGrpSpPr>
        <p:grpSpPr bwMode="auto">
          <a:xfrm>
            <a:off x="4498975" y="1187450"/>
            <a:ext cx="307975" cy="307975"/>
            <a:chOff x="838" y="1434"/>
            <a:chExt cx="545" cy="545"/>
          </a:xfrm>
        </p:grpSpPr>
        <p:sp>
          <p:nvSpPr>
            <p:cNvPr id="8696" name="Oval 26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7" name="Line 2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6" name="Group 28"/>
          <p:cNvGrpSpPr>
            <a:grpSpLocks/>
          </p:cNvGrpSpPr>
          <p:nvPr/>
        </p:nvGrpSpPr>
        <p:grpSpPr bwMode="auto">
          <a:xfrm>
            <a:off x="4787900" y="1412875"/>
            <a:ext cx="307975" cy="307975"/>
            <a:chOff x="838" y="1434"/>
            <a:chExt cx="545" cy="545"/>
          </a:xfrm>
        </p:grpSpPr>
        <p:sp>
          <p:nvSpPr>
            <p:cNvPr id="8694" name="Oval 2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5" name="Line 3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7" name="Group 31"/>
          <p:cNvGrpSpPr>
            <a:grpSpLocks/>
          </p:cNvGrpSpPr>
          <p:nvPr/>
        </p:nvGrpSpPr>
        <p:grpSpPr bwMode="auto">
          <a:xfrm>
            <a:off x="4498975" y="1484313"/>
            <a:ext cx="307975" cy="307975"/>
            <a:chOff x="838" y="1434"/>
            <a:chExt cx="545" cy="545"/>
          </a:xfrm>
        </p:grpSpPr>
        <p:sp>
          <p:nvSpPr>
            <p:cNvPr id="8692" name="Oval 3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3" name="Line 3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8" name="Group 34"/>
          <p:cNvGrpSpPr>
            <a:grpSpLocks/>
          </p:cNvGrpSpPr>
          <p:nvPr/>
        </p:nvGrpSpPr>
        <p:grpSpPr bwMode="auto">
          <a:xfrm>
            <a:off x="4211638" y="1628775"/>
            <a:ext cx="307975" cy="307975"/>
            <a:chOff x="838" y="1434"/>
            <a:chExt cx="545" cy="545"/>
          </a:xfrm>
        </p:grpSpPr>
        <p:sp>
          <p:nvSpPr>
            <p:cNvPr id="8690" name="Oval 35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1" name="Line 36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9" name="Group 37"/>
          <p:cNvGrpSpPr>
            <a:grpSpLocks/>
          </p:cNvGrpSpPr>
          <p:nvPr/>
        </p:nvGrpSpPr>
        <p:grpSpPr bwMode="auto">
          <a:xfrm>
            <a:off x="4470400" y="1804988"/>
            <a:ext cx="307975" cy="307975"/>
            <a:chOff x="838" y="1434"/>
            <a:chExt cx="545" cy="545"/>
          </a:xfrm>
        </p:grpSpPr>
        <p:sp>
          <p:nvSpPr>
            <p:cNvPr id="8688" name="Oval 38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9" name="Line 39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0" name="Group 40"/>
          <p:cNvGrpSpPr>
            <a:grpSpLocks/>
          </p:cNvGrpSpPr>
          <p:nvPr/>
        </p:nvGrpSpPr>
        <p:grpSpPr bwMode="auto">
          <a:xfrm>
            <a:off x="4222750" y="1987550"/>
            <a:ext cx="307975" cy="307975"/>
            <a:chOff x="838" y="1434"/>
            <a:chExt cx="545" cy="545"/>
          </a:xfrm>
        </p:grpSpPr>
        <p:sp>
          <p:nvSpPr>
            <p:cNvPr id="8686" name="Oval 4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7" name="Line 4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1" name="Group 43"/>
          <p:cNvGrpSpPr>
            <a:grpSpLocks/>
          </p:cNvGrpSpPr>
          <p:nvPr/>
        </p:nvGrpSpPr>
        <p:grpSpPr bwMode="auto">
          <a:xfrm>
            <a:off x="4787900" y="1752600"/>
            <a:ext cx="307975" cy="307975"/>
            <a:chOff x="838" y="1434"/>
            <a:chExt cx="545" cy="545"/>
          </a:xfrm>
        </p:grpSpPr>
        <p:sp>
          <p:nvSpPr>
            <p:cNvPr id="8684" name="Oval 4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5" name="Line 4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2" name="Group 46"/>
          <p:cNvGrpSpPr>
            <a:grpSpLocks/>
          </p:cNvGrpSpPr>
          <p:nvPr/>
        </p:nvGrpSpPr>
        <p:grpSpPr bwMode="auto">
          <a:xfrm>
            <a:off x="4654550" y="2070100"/>
            <a:ext cx="307975" cy="307975"/>
            <a:chOff x="838" y="1434"/>
            <a:chExt cx="545" cy="545"/>
          </a:xfrm>
        </p:grpSpPr>
        <p:sp>
          <p:nvSpPr>
            <p:cNvPr id="8682" name="Oval 47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3" name="Line 48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3" name="Group 49"/>
          <p:cNvGrpSpPr>
            <a:grpSpLocks/>
          </p:cNvGrpSpPr>
          <p:nvPr/>
        </p:nvGrpSpPr>
        <p:grpSpPr bwMode="auto">
          <a:xfrm>
            <a:off x="4891088" y="1104900"/>
            <a:ext cx="307975" cy="307975"/>
            <a:chOff x="838" y="1434"/>
            <a:chExt cx="545" cy="545"/>
          </a:xfrm>
        </p:grpSpPr>
        <p:sp>
          <p:nvSpPr>
            <p:cNvPr id="8680" name="Oval 50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1" name="Line 51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4" name="Group 52"/>
          <p:cNvGrpSpPr>
            <a:grpSpLocks/>
          </p:cNvGrpSpPr>
          <p:nvPr/>
        </p:nvGrpSpPr>
        <p:grpSpPr bwMode="auto">
          <a:xfrm>
            <a:off x="4849813" y="592138"/>
            <a:ext cx="307975" cy="307975"/>
            <a:chOff x="838" y="1434"/>
            <a:chExt cx="545" cy="545"/>
          </a:xfrm>
        </p:grpSpPr>
        <p:sp>
          <p:nvSpPr>
            <p:cNvPr id="8678" name="Oval 53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9" name="Line 54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5" name="Group 55"/>
          <p:cNvGrpSpPr>
            <a:grpSpLocks/>
          </p:cNvGrpSpPr>
          <p:nvPr/>
        </p:nvGrpSpPr>
        <p:grpSpPr bwMode="auto">
          <a:xfrm>
            <a:off x="5057775" y="827088"/>
            <a:ext cx="307975" cy="307975"/>
            <a:chOff x="838" y="1434"/>
            <a:chExt cx="545" cy="545"/>
          </a:xfrm>
        </p:grpSpPr>
        <p:sp>
          <p:nvSpPr>
            <p:cNvPr id="8676" name="Oval 56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7" name="Line 5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6" name="Group 58"/>
          <p:cNvGrpSpPr>
            <a:grpSpLocks/>
          </p:cNvGrpSpPr>
          <p:nvPr/>
        </p:nvGrpSpPr>
        <p:grpSpPr bwMode="auto">
          <a:xfrm>
            <a:off x="5046663" y="1577975"/>
            <a:ext cx="307975" cy="307975"/>
            <a:chOff x="838" y="1434"/>
            <a:chExt cx="545" cy="545"/>
          </a:xfrm>
        </p:grpSpPr>
        <p:sp>
          <p:nvSpPr>
            <p:cNvPr id="8674" name="Oval 5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5" name="Line 6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7" name="Group 61"/>
          <p:cNvGrpSpPr>
            <a:grpSpLocks/>
          </p:cNvGrpSpPr>
          <p:nvPr/>
        </p:nvGrpSpPr>
        <p:grpSpPr bwMode="auto">
          <a:xfrm>
            <a:off x="5014913" y="1968500"/>
            <a:ext cx="307975" cy="307975"/>
            <a:chOff x="838" y="1434"/>
            <a:chExt cx="545" cy="545"/>
          </a:xfrm>
        </p:grpSpPr>
        <p:sp>
          <p:nvSpPr>
            <p:cNvPr id="8672" name="Oval 6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3" name="Line 6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8" name="Group 64"/>
          <p:cNvGrpSpPr>
            <a:grpSpLocks/>
          </p:cNvGrpSpPr>
          <p:nvPr/>
        </p:nvGrpSpPr>
        <p:grpSpPr bwMode="auto">
          <a:xfrm>
            <a:off x="5035550" y="2297113"/>
            <a:ext cx="307975" cy="307975"/>
            <a:chOff x="838" y="1434"/>
            <a:chExt cx="545" cy="545"/>
          </a:xfrm>
        </p:grpSpPr>
        <p:sp>
          <p:nvSpPr>
            <p:cNvPr id="8670" name="Oval 65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1" name="Line 66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9" name="Group 67"/>
          <p:cNvGrpSpPr>
            <a:grpSpLocks/>
          </p:cNvGrpSpPr>
          <p:nvPr/>
        </p:nvGrpSpPr>
        <p:grpSpPr bwMode="auto">
          <a:xfrm>
            <a:off x="4389438" y="2257425"/>
            <a:ext cx="307975" cy="307975"/>
            <a:chOff x="838" y="1434"/>
            <a:chExt cx="545" cy="545"/>
          </a:xfrm>
        </p:grpSpPr>
        <p:sp>
          <p:nvSpPr>
            <p:cNvPr id="8668" name="Oval 68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9" name="Line 69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20" name="Group 70"/>
          <p:cNvGrpSpPr>
            <a:grpSpLocks/>
          </p:cNvGrpSpPr>
          <p:nvPr/>
        </p:nvGrpSpPr>
        <p:grpSpPr bwMode="auto">
          <a:xfrm>
            <a:off x="4708525" y="2401888"/>
            <a:ext cx="307975" cy="307975"/>
            <a:chOff x="838" y="1434"/>
            <a:chExt cx="545" cy="545"/>
          </a:xfrm>
        </p:grpSpPr>
        <p:sp>
          <p:nvSpPr>
            <p:cNvPr id="8666" name="Oval 71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7" name="Line 72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21" name="Group 73"/>
          <p:cNvGrpSpPr>
            <a:grpSpLocks/>
          </p:cNvGrpSpPr>
          <p:nvPr/>
        </p:nvGrpSpPr>
        <p:grpSpPr bwMode="auto">
          <a:xfrm>
            <a:off x="4500563" y="2646363"/>
            <a:ext cx="307975" cy="307975"/>
            <a:chOff x="838" y="1434"/>
            <a:chExt cx="545" cy="545"/>
          </a:xfrm>
        </p:grpSpPr>
        <p:sp>
          <p:nvSpPr>
            <p:cNvPr id="8664" name="Oval 74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5" name="Line 75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22" name="Group 76"/>
          <p:cNvGrpSpPr>
            <a:grpSpLocks/>
          </p:cNvGrpSpPr>
          <p:nvPr/>
        </p:nvGrpSpPr>
        <p:grpSpPr bwMode="auto">
          <a:xfrm>
            <a:off x="4214813" y="2525713"/>
            <a:ext cx="307975" cy="307975"/>
            <a:chOff x="838" y="1434"/>
            <a:chExt cx="545" cy="545"/>
          </a:xfrm>
        </p:grpSpPr>
        <p:sp>
          <p:nvSpPr>
            <p:cNvPr id="8662" name="Oval 77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3" name="Line 78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23" name="Group 79"/>
          <p:cNvGrpSpPr>
            <a:grpSpLocks/>
          </p:cNvGrpSpPr>
          <p:nvPr/>
        </p:nvGrpSpPr>
        <p:grpSpPr bwMode="auto">
          <a:xfrm>
            <a:off x="4943475" y="2605088"/>
            <a:ext cx="307975" cy="307975"/>
            <a:chOff x="838" y="1434"/>
            <a:chExt cx="545" cy="545"/>
          </a:xfrm>
        </p:grpSpPr>
        <p:sp>
          <p:nvSpPr>
            <p:cNvPr id="8660" name="Oval 80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1" name="Line 81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24" name="Group 82"/>
          <p:cNvGrpSpPr>
            <a:grpSpLocks/>
          </p:cNvGrpSpPr>
          <p:nvPr/>
        </p:nvGrpSpPr>
        <p:grpSpPr bwMode="auto">
          <a:xfrm>
            <a:off x="4738688" y="2862263"/>
            <a:ext cx="307975" cy="307975"/>
            <a:chOff x="838" y="1434"/>
            <a:chExt cx="545" cy="545"/>
          </a:xfrm>
        </p:grpSpPr>
        <p:sp>
          <p:nvSpPr>
            <p:cNvPr id="8658" name="Oval 83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59" name="Line 84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25" name="Group 85"/>
          <p:cNvGrpSpPr>
            <a:grpSpLocks/>
          </p:cNvGrpSpPr>
          <p:nvPr/>
        </p:nvGrpSpPr>
        <p:grpSpPr bwMode="auto">
          <a:xfrm>
            <a:off x="4235450" y="2863850"/>
            <a:ext cx="307975" cy="307975"/>
            <a:chOff x="838" y="1434"/>
            <a:chExt cx="545" cy="545"/>
          </a:xfrm>
        </p:grpSpPr>
        <p:sp>
          <p:nvSpPr>
            <p:cNvPr id="8656" name="Oval 86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57" name="Line 87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26" name="Group 88"/>
          <p:cNvGrpSpPr>
            <a:grpSpLocks/>
          </p:cNvGrpSpPr>
          <p:nvPr/>
        </p:nvGrpSpPr>
        <p:grpSpPr bwMode="auto">
          <a:xfrm>
            <a:off x="4449763" y="3108325"/>
            <a:ext cx="307975" cy="307975"/>
            <a:chOff x="838" y="1434"/>
            <a:chExt cx="545" cy="545"/>
          </a:xfrm>
        </p:grpSpPr>
        <p:sp>
          <p:nvSpPr>
            <p:cNvPr id="8654" name="Oval 89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55" name="Line 90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27" name="Group 91"/>
          <p:cNvGrpSpPr>
            <a:grpSpLocks/>
          </p:cNvGrpSpPr>
          <p:nvPr/>
        </p:nvGrpSpPr>
        <p:grpSpPr bwMode="auto">
          <a:xfrm>
            <a:off x="5026025" y="3008313"/>
            <a:ext cx="307975" cy="307975"/>
            <a:chOff x="838" y="1434"/>
            <a:chExt cx="545" cy="545"/>
          </a:xfrm>
        </p:grpSpPr>
        <p:sp>
          <p:nvSpPr>
            <p:cNvPr id="8652" name="Oval 92"/>
            <p:cNvSpPr>
              <a:spLocks noChangeArrowheads="1"/>
            </p:cNvSpPr>
            <p:nvPr/>
          </p:nvSpPr>
          <p:spPr bwMode="auto">
            <a:xfrm>
              <a:off x="838" y="1434"/>
              <a:ext cx="545" cy="545"/>
            </a:xfrm>
            <a:prstGeom prst="ellipse">
              <a:avLst/>
            </a:prstGeom>
            <a:gradFill rotWithShape="1">
              <a:gsLst>
                <a:gs pos="0">
                  <a:srgbClr val="CC0066"/>
                </a:gs>
                <a:gs pos="100000">
                  <a:srgbClr val="5E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53" name="Line 93"/>
            <p:cNvSpPr>
              <a:spLocks noChangeShapeType="1"/>
            </p:cNvSpPr>
            <p:nvPr/>
          </p:nvSpPr>
          <p:spPr bwMode="auto">
            <a:xfrm>
              <a:off x="1117" y="1888"/>
              <a:ext cx="0" cy="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28" name="Freeform 94"/>
          <p:cNvSpPr>
            <a:spLocks/>
          </p:cNvSpPr>
          <p:nvPr/>
        </p:nvSpPr>
        <p:spPr bwMode="auto">
          <a:xfrm>
            <a:off x="6591300" y="404813"/>
            <a:ext cx="431800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29" name="Freeform 95"/>
          <p:cNvSpPr>
            <a:spLocks/>
          </p:cNvSpPr>
          <p:nvPr/>
        </p:nvSpPr>
        <p:spPr bwMode="auto">
          <a:xfrm flipH="1">
            <a:off x="7239000" y="404813"/>
            <a:ext cx="503238" cy="4032250"/>
          </a:xfrm>
          <a:custGeom>
            <a:avLst/>
            <a:gdLst>
              <a:gd name="T0" fmla="*/ 0 w 272"/>
              <a:gd name="T1" fmla="*/ 0 h 2540"/>
              <a:gd name="T2" fmla="*/ 0 w 272"/>
              <a:gd name="T3" fmla="*/ 1814 h 2540"/>
              <a:gd name="T4" fmla="*/ 272 w 272"/>
              <a:gd name="T5" fmla="*/ 1951 h 2540"/>
              <a:gd name="T6" fmla="*/ 272 w 272"/>
              <a:gd name="T7" fmla="*/ 2540 h 254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540"/>
              <a:gd name="T14" fmla="*/ 272 w 272"/>
              <a:gd name="T15" fmla="*/ 2540 h 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540">
                <a:moveTo>
                  <a:pt x="0" y="0"/>
                </a:moveTo>
                <a:lnTo>
                  <a:pt x="0" y="1814"/>
                </a:lnTo>
                <a:lnTo>
                  <a:pt x="272" y="1951"/>
                </a:lnTo>
                <a:lnTo>
                  <a:pt x="272" y="254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230" name="Group 96"/>
          <p:cNvGrpSpPr>
            <a:grpSpLocks/>
          </p:cNvGrpSpPr>
          <p:nvPr/>
        </p:nvGrpSpPr>
        <p:grpSpPr bwMode="auto">
          <a:xfrm>
            <a:off x="6600825" y="1165225"/>
            <a:ext cx="792163" cy="792163"/>
            <a:chOff x="1837" y="1071"/>
            <a:chExt cx="1407" cy="1407"/>
          </a:xfrm>
        </p:grpSpPr>
        <p:sp>
          <p:nvSpPr>
            <p:cNvPr id="8650" name="Oval 97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51" name="Line 98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31" name="Group 99"/>
          <p:cNvGrpSpPr>
            <a:grpSpLocks/>
          </p:cNvGrpSpPr>
          <p:nvPr/>
        </p:nvGrpSpPr>
        <p:grpSpPr bwMode="auto">
          <a:xfrm>
            <a:off x="6926263" y="1901825"/>
            <a:ext cx="792162" cy="792163"/>
            <a:chOff x="1837" y="1071"/>
            <a:chExt cx="1407" cy="1407"/>
          </a:xfrm>
        </p:grpSpPr>
        <p:sp>
          <p:nvSpPr>
            <p:cNvPr id="8648" name="Oval 100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49" name="Line 101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32" name="Group 102"/>
          <p:cNvGrpSpPr>
            <a:grpSpLocks/>
          </p:cNvGrpSpPr>
          <p:nvPr/>
        </p:nvGrpSpPr>
        <p:grpSpPr bwMode="auto">
          <a:xfrm>
            <a:off x="6613525" y="2638425"/>
            <a:ext cx="792163" cy="792163"/>
            <a:chOff x="1837" y="1071"/>
            <a:chExt cx="1407" cy="1407"/>
          </a:xfrm>
        </p:grpSpPr>
        <p:sp>
          <p:nvSpPr>
            <p:cNvPr id="8646" name="Oval 103"/>
            <p:cNvSpPr>
              <a:spLocks noChangeArrowheads="1"/>
            </p:cNvSpPr>
            <p:nvPr/>
          </p:nvSpPr>
          <p:spPr bwMode="auto">
            <a:xfrm>
              <a:off x="1837" y="1071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47" name="Line 104"/>
            <p:cNvSpPr>
              <a:spLocks noChangeShapeType="1"/>
            </p:cNvSpPr>
            <p:nvPr/>
          </p:nvSpPr>
          <p:spPr bwMode="auto">
            <a:xfrm>
              <a:off x="2551" y="2341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33" name="Freeform 105"/>
          <p:cNvSpPr>
            <a:spLocks/>
          </p:cNvSpPr>
          <p:nvPr/>
        </p:nvSpPr>
        <p:spPr bwMode="auto">
          <a:xfrm>
            <a:off x="3779838" y="4365625"/>
            <a:ext cx="1944687" cy="1944688"/>
          </a:xfrm>
          <a:custGeom>
            <a:avLst/>
            <a:gdLst>
              <a:gd name="T0" fmla="*/ 0 w 1361"/>
              <a:gd name="T1" fmla="*/ 45 h 1361"/>
              <a:gd name="T2" fmla="*/ 45 w 1361"/>
              <a:gd name="T3" fmla="*/ 90 h 1361"/>
              <a:gd name="T4" fmla="*/ 45 w 1361"/>
              <a:gd name="T5" fmla="*/ 1270 h 1361"/>
              <a:gd name="T6" fmla="*/ 91 w 1361"/>
              <a:gd name="T7" fmla="*/ 1361 h 1361"/>
              <a:gd name="T8" fmla="*/ 1270 w 1361"/>
              <a:gd name="T9" fmla="*/ 1361 h 1361"/>
              <a:gd name="T10" fmla="*/ 1315 w 1361"/>
              <a:gd name="T11" fmla="*/ 1270 h 1361"/>
              <a:gd name="T12" fmla="*/ 1315 w 1361"/>
              <a:gd name="T13" fmla="*/ 45 h 1361"/>
              <a:gd name="T14" fmla="*/ 1361 w 1361"/>
              <a:gd name="T15" fmla="*/ 0 h 1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61"/>
              <a:gd name="T25" fmla="*/ 0 h 1361"/>
              <a:gd name="T26" fmla="*/ 1361 w 1361"/>
              <a:gd name="T27" fmla="*/ 1361 h 13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61" h="1361">
                <a:moveTo>
                  <a:pt x="0" y="45"/>
                </a:moveTo>
                <a:lnTo>
                  <a:pt x="45" y="90"/>
                </a:lnTo>
                <a:lnTo>
                  <a:pt x="45" y="1270"/>
                </a:lnTo>
                <a:lnTo>
                  <a:pt x="91" y="1361"/>
                </a:lnTo>
                <a:lnTo>
                  <a:pt x="1270" y="1361"/>
                </a:lnTo>
                <a:lnTo>
                  <a:pt x="1315" y="1270"/>
                </a:lnTo>
                <a:lnTo>
                  <a:pt x="1315" y="45"/>
                </a:lnTo>
                <a:lnTo>
                  <a:pt x="1361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370" name="Freeform 106"/>
          <p:cNvSpPr>
            <a:spLocks/>
          </p:cNvSpPr>
          <p:nvPr/>
        </p:nvSpPr>
        <p:spPr bwMode="auto">
          <a:xfrm>
            <a:off x="6227763" y="5013325"/>
            <a:ext cx="1800225" cy="1223963"/>
          </a:xfrm>
          <a:custGeom>
            <a:avLst/>
            <a:gdLst>
              <a:gd name="T0" fmla="*/ 0 w 1134"/>
              <a:gd name="T1" fmla="*/ 0 h 771"/>
              <a:gd name="T2" fmla="*/ 0 w 1134"/>
              <a:gd name="T3" fmla="*/ 681 h 771"/>
              <a:gd name="T4" fmla="*/ 46 w 1134"/>
              <a:gd name="T5" fmla="*/ 771 h 771"/>
              <a:gd name="T6" fmla="*/ 1089 w 1134"/>
              <a:gd name="T7" fmla="*/ 771 h 771"/>
              <a:gd name="T8" fmla="*/ 1134 w 1134"/>
              <a:gd name="T9" fmla="*/ 681 h 771"/>
              <a:gd name="T10" fmla="*/ 1134 w 1134"/>
              <a:gd name="T11" fmla="*/ 0 h 771"/>
              <a:gd name="T12" fmla="*/ 0 w 1134"/>
              <a:gd name="T13" fmla="*/ 0 h 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34"/>
              <a:gd name="T22" fmla="*/ 0 h 771"/>
              <a:gd name="T23" fmla="*/ 1134 w 1134"/>
              <a:gd name="T24" fmla="*/ 771 h 7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34" h="771">
                <a:moveTo>
                  <a:pt x="0" y="0"/>
                </a:moveTo>
                <a:lnTo>
                  <a:pt x="0" y="681"/>
                </a:lnTo>
                <a:lnTo>
                  <a:pt x="46" y="771"/>
                </a:lnTo>
                <a:lnTo>
                  <a:pt x="1089" y="771"/>
                </a:lnTo>
                <a:lnTo>
                  <a:pt x="1134" y="681"/>
                </a:lnTo>
                <a:lnTo>
                  <a:pt x="113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35" name="Freeform 107"/>
          <p:cNvSpPr>
            <a:spLocks/>
          </p:cNvSpPr>
          <p:nvPr/>
        </p:nvSpPr>
        <p:spPr bwMode="auto">
          <a:xfrm>
            <a:off x="6156325" y="4294188"/>
            <a:ext cx="1944688" cy="1944687"/>
          </a:xfrm>
          <a:custGeom>
            <a:avLst/>
            <a:gdLst>
              <a:gd name="T0" fmla="*/ 0 w 1361"/>
              <a:gd name="T1" fmla="*/ 45 h 1361"/>
              <a:gd name="T2" fmla="*/ 45 w 1361"/>
              <a:gd name="T3" fmla="*/ 90 h 1361"/>
              <a:gd name="T4" fmla="*/ 45 w 1361"/>
              <a:gd name="T5" fmla="*/ 1270 h 1361"/>
              <a:gd name="T6" fmla="*/ 91 w 1361"/>
              <a:gd name="T7" fmla="*/ 1361 h 1361"/>
              <a:gd name="T8" fmla="*/ 1270 w 1361"/>
              <a:gd name="T9" fmla="*/ 1361 h 1361"/>
              <a:gd name="T10" fmla="*/ 1315 w 1361"/>
              <a:gd name="T11" fmla="*/ 1270 h 1361"/>
              <a:gd name="T12" fmla="*/ 1315 w 1361"/>
              <a:gd name="T13" fmla="*/ 45 h 1361"/>
              <a:gd name="T14" fmla="*/ 1361 w 1361"/>
              <a:gd name="T15" fmla="*/ 0 h 1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61"/>
              <a:gd name="T25" fmla="*/ 0 h 1361"/>
              <a:gd name="T26" fmla="*/ 1361 w 1361"/>
              <a:gd name="T27" fmla="*/ 1361 h 13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61" h="1361">
                <a:moveTo>
                  <a:pt x="0" y="45"/>
                </a:moveTo>
                <a:lnTo>
                  <a:pt x="45" y="90"/>
                </a:lnTo>
                <a:lnTo>
                  <a:pt x="45" y="1270"/>
                </a:lnTo>
                <a:lnTo>
                  <a:pt x="91" y="1361"/>
                </a:lnTo>
                <a:lnTo>
                  <a:pt x="1270" y="1361"/>
                </a:lnTo>
                <a:lnTo>
                  <a:pt x="1315" y="1270"/>
                </a:lnTo>
                <a:lnTo>
                  <a:pt x="1315" y="45"/>
                </a:lnTo>
                <a:lnTo>
                  <a:pt x="1361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236" name="Group 117"/>
          <p:cNvGrpSpPr>
            <a:grpSpLocks/>
          </p:cNvGrpSpPr>
          <p:nvPr/>
        </p:nvGrpSpPr>
        <p:grpSpPr bwMode="auto">
          <a:xfrm>
            <a:off x="4221163" y="1116013"/>
            <a:ext cx="280987" cy="288925"/>
            <a:chOff x="1290" y="663"/>
            <a:chExt cx="917" cy="941"/>
          </a:xfrm>
        </p:grpSpPr>
        <p:grpSp>
          <p:nvGrpSpPr>
            <p:cNvPr id="8639" name="Group 118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644" name="Oval 119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45" name="Line 120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640" name="AutoShape 121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41" name="AutoShape 122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42" name="AutoShape 123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43" name="AutoShape 124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37" name="Group 125"/>
          <p:cNvGrpSpPr>
            <a:grpSpLocks/>
          </p:cNvGrpSpPr>
          <p:nvPr/>
        </p:nvGrpSpPr>
        <p:grpSpPr bwMode="auto">
          <a:xfrm>
            <a:off x="6592888" y="2609850"/>
            <a:ext cx="825500" cy="809625"/>
            <a:chOff x="2880" y="300"/>
            <a:chExt cx="2358" cy="2449"/>
          </a:xfrm>
        </p:grpSpPr>
        <p:grpSp>
          <p:nvGrpSpPr>
            <p:cNvPr id="8596" name="Group 126"/>
            <p:cNvGrpSpPr>
              <a:grpSpLocks/>
            </p:cNvGrpSpPr>
            <p:nvPr/>
          </p:nvGrpSpPr>
          <p:grpSpPr bwMode="auto">
            <a:xfrm>
              <a:off x="2880" y="391"/>
              <a:ext cx="2358" cy="2358"/>
              <a:chOff x="1837" y="1071"/>
              <a:chExt cx="1407" cy="1407"/>
            </a:xfrm>
          </p:grpSpPr>
          <p:sp>
            <p:nvSpPr>
              <p:cNvPr id="8637" name="Oval 127"/>
              <p:cNvSpPr>
                <a:spLocks noChangeArrowheads="1"/>
              </p:cNvSpPr>
              <p:nvPr/>
            </p:nvSpPr>
            <p:spPr bwMode="auto">
              <a:xfrm>
                <a:off x="1837" y="1071"/>
                <a:ext cx="1407" cy="1407"/>
              </a:xfrm>
              <a:prstGeom prst="ellipse">
                <a:avLst/>
              </a:prstGeom>
              <a:gradFill rotWithShape="1">
                <a:gsLst>
                  <a:gs pos="0">
                    <a:srgbClr val="66FF33"/>
                  </a:gs>
                  <a:gs pos="100000">
                    <a:srgbClr val="2F76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38" name="Line 128"/>
              <p:cNvSpPr>
                <a:spLocks noChangeShapeType="1"/>
              </p:cNvSpPr>
              <p:nvPr/>
            </p:nvSpPr>
            <p:spPr bwMode="auto">
              <a:xfrm>
                <a:off x="2551" y="234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597" name="AutoShape 129"/>
            <p:cNvSpPr>
              <a:spLocks noChangeArrowheads="1"/>
            </p:cNvSpPr>
            <p:nvPr/>
          </p:nvSpPr>
          <p:spPr bwMode="auto">
            <a:xfrm rot="10648262">
              <a:off x="3061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98" name="AutoShape 130"/>
            <p:cNvSpPr>
              <a:spLocks noChangeArrowheads="1"/>
            </p:cNvSpPr>
            <p:nvPr/>
          </p:nvSpPr>
          <p:spPr bwMode="auto">
            <a:xfrm rot="10648262">
              <a:off x="3787" y="34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99" name="AutoShape 131"/>
            <p:cNvSpPr>
              <a:spLocks noChangeArrowheads="1"/>
            </p:cNvSpPr>
            <p:nvPr/>
          </p:nvSpPr>
          <p:spPr bwMode="auto">
            <a:xfrm rot="10648262">
              <a:off x="4059" y="30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0" name="AutoShape 132"/>
            <p:cNvSpPr>
              <a:spLocks noChangeArrowheads="1"/>
            </p:cNvSpPr>
            <p:nvPr/>
          </p:nvSpPr>
          <p:spPr bwMode="auto">
            <a:xfrm rot="10648262">
              <a:off x="4105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1" name="AutoShape 133"/>
            <p:cNvSpPr>
              <a:spLocks noChangeArrowheads="1"/>
            </p:cNvSpPr>
            <p:nvPr/>
          </p:nvSpPr>
          <p:spPr bwMode="auto">
            <a:xfrm rot="10648262">
              <a:off x="3742" y="98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2" name="AutoShape 134"/>
            <p:cNvSpPr>
              <a:spLocks noChangeArrowheads="1"/>
            </p:cNvSpPr>
            <p:nvPr/>
          </p:nvSpPr>
          <p:spPr bwMode="auto">
            <a:xfrm rot="10648262">
              <a:off x="4377" y="39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3" name="AutoShape 135"/>
            <p:cNvSpPr>
              <a:spLocks noChangeArrowheads="1"/>
            </p:cNvSpPr>
            <p:nvPr/>
          </p:nvSpPr>
          <p:spPr bwMode="auto">
            <a:xfrm rot="10648262">
              <a:off x="3470" y="4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4" name="AutoShape 136"/>
            <p:cNvSpPr>
              <a:spLocks noChangeArrowheads="1"/>
            </p:cNvSpPr>
            <p:nvPr/>
          </p:nvSpPr>
          <p:spPr bwMode="auto">
            <a:xfrm rot="10648262">
              <a:off x="3923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5" name="AutoShape 137"/>
            <p:cNvSpPr>
              <a:spLocks noChangeArrowheads="1"/>
            </p:cNvSpPr>
            <p:nvPr/>
          </p:nvSpPr>
          <p:spPr bwMode="auto">
            <a:xfrm rot="10648262">
              <a:off x="3424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6" name="AutoShape 138"/>
            <p:cNvSpPr>
              <a:spLocks noChangeArrowheads="1"/>
            </p:cNvSpPr>
            <p:nvPr/>
          </p:nvSpPr>
          <p:spPr bwMode="auto">
            <a:xfrm rot="10648262">
              <a:off x="3243" y="1207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7" name="AutoShape 139"/>
            <p:cNvSpPr>
              <a:spLocks noChangeArrowheads="1"/>
            </p:cNvSpPr>
            <p:nvPr/>
          </p:nvSpPr>
          <p:spPr bwMode="auto">
            <a:xfrm rot="10648262">
              <a:off x="3560" y="129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8" name="AutoShape 140"/>
            <p:cNvSpPr>
              <a:spLocks noChangeArrowheads="1"/>
            </p:cNvSpPr>
            <p:nvPr/>
          </p:nvSpPr>
          <p:spPr bwMode="auto">
            <a:xfrm rot="10648262">
              <a:off x="3651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9" name="AutoShape 141"/>
            <p:cNvSpPr>
              <a:spLocks noChangeArrowheads="1"/>
            </p:cNvSpPr>
            <p:nvPr/>
          </p:nvSpPr>
          <p:spPr bwMode="auto">
            <a:xfrm rot="10648262">
              <a:off x="4195" y="57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0" name="AutoShape 142"/>
            <p:cNvSpPr>
              <a:spLocks noChangeArrowheads="1"/>
            </p:cNvSpPr>
            <p:nvPr/>
          </p:nvSpPr>
          <p:spPr bwMode="auto">
            <a:xfrm rot="10648262">
              <a:off x="4422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1" name="AutoShape 143"/>
            <p:cNvSpPr>
              <a:spLocks noChangeArrowheads="1"/>
            </p:cNvSpPr>
            <p:nvPr/>
          </p:nvSpPr>
          <p:spPr bwMode="auto">
            <a:xfrm rot="10648262">
              <a:off x="3243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2" name="AutoShape 144"/>
            <p:cNvSpPr>
              <a:spLocks noChangeArrowheads="1"/>
            </p:cNvSpPr>
            <p:nvPr/>
          </p:nvSpPr>
          <p:spPr bwMode="auto">
            <a:xfrm rot="10648262">
              <a:off x="3424" y="197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3" name="AutoShape 145"/>
            <p:cNvSpPr>
              <a:spLocks noChangeArrowheads="1"/>
            </p:cNvSpPr>
            <p:nvPr/>
          </p:nvSpPr>
          <p:spPr bwMode="auto">
            <a:xfrm rot="10648262">
              <a:off x="4150" y="138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4" name="AutoShape 146"/>
            <p:cNvSpPr>
              <a:spLocks noChangeArrowheads="1"/>
            </p:cNvSpPr>
            <p:nvPr/>
          </p:nvSpPr>
          <p:spPr bwMode="auto">
            <a:xfrm rot="10648262">
              <a:off x="4422" y="134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5" name="AutoShape 147"/>
            <p:cNvSpPr>
              <a:spLocks noChangeArrowheads="1"/>
            </p:cNvSpPr>
            <p:nvPr/>
          </p:nvSpPr>
          <p:spPr bwMode="auto">
            <a:xfrm rot="10648262">
              <a:off x="4468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6" name="AutoShape 148"/>
            <p:cNvSpPr>
              <a:spLocks noChangeArrowheads="1"/>
            </p:cNvSpPr>
            <p:nvPr/>
          </p:nvSpPr>
          <p:spPr bwMode="auto">
            <a:xfrm rot="10648262">
              <a:off x="4105" y="202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7" name="AutoShape 149"/>
            <p:cNvSpPr>
              <a:spLocks noChangeArrowheads="1"/>
            </p:cNvSpPr>
            <p:nvPr/>
          </p:nvSpPr>
          <p:spPr bwMode="auto">
            <a:xfrm rot="10648262">
              <a:off x="4740" y="143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8" name="AutoShape 150"/>
            <p:cNvSpPr>
              <a:spLocks noChangeArrowheads="1"/>
            </p:cNvSpPr>
            <p:nvPr/>
          </p:nvSpPr>
          <p:spPr bwMode="auto">
            <a:xfrm rot="10648262">
              <a:off x="3833" y="147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19" name="AutoShape 151"/>
            <p:cNvSpPr>
              <a:spLocks noChangeArrowheads="1"/>
            </p:cNvSpPr>
            <p:nvPr/>
          </p:nvSpPr>
          <p:spPr bwMode="auto">
            <a:xfrm rot="10648262">
              <a:off x="4286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0" name="AutoShape 152"/>
            <p:cNvSpPr>
              <a:spLocks noChangeArrowheads="1"/>
            </p:cNvSpPr>
            <p:nvPr/>
          </p:nvSpPr>
          <p:spPr bwMode="auto">
            <a:xfrm rot="10648262">
              <a:off x="3787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1" name="AutoShape 153"/>
            <p:cNvSpPr>
              <a:spLocks noChangeArrowheads="1"/>
            </p:cNvSpPr>
            <p:nvPr/>
          </p:nvSpPr>
          <p:spPr bwMode="auto">
            <a:xfrm rot="10648262">
              <a:off x="3606" y="225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2" name="AutoShape 154"/>
            <p:cNvSpPr>
              <a:spLocks noChangeArrowheads="1"/>
            </p:cNvSpPr>
            <p:nvPr/>
          </p:nvSpPr>
          <p:spPr bwMode="auto">
            <a:xfrm rot="10648262">
              <a:off x="3923" y="234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3" name="AutoShape 155"/>
            <p:cNvSpPr>
              <a:spLocks noChangeArrowheads="1"/>
            </p:cNvSpPr>
            <p:nvPr/>
          </p:nvSpPr>
          <p:spPr bwMode="auto">
            <a:xfrm rot="10648262">
              <a:off x="4014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4" name="AutoShape 156"/>
            <p:cNvSpPr>
              <a:spLocks noChangeArrowheads="1"/>
            </p:cNvSpPr>
            <p:nvPr/>
          </p:nvSpPr>
          <p:spPr bwMode="auto">
            <a:xfrm rot="10648262">
              <a:off x="4558" y="161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5" name="AutoShape 157"/>
            <p:cNvSpPr>
              <a:spLocks noChangeArrowheads="1"/>
            </p:cNvSpPr>
            <p:nvPr/>
          </p:nvSpPr>
          <p:spPr bwMode="auto">
            <a:xfrm rot="10648262">
              <a:off x="4785" y="184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6" name="AutoShape 158"/>
            <p:cNvSpPr>
              <a:spLocks noChangeArrowheads="1"/>
            </p:cNvSpPr>
            <p:nvPr/>
          </p:nvSpPr>
          <p:spPr bwMode="auto">
            <a:xfrm rot="10648262">
              <a:off x="3606" y="166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7" name="AutoShape 159"/>
            <p:cNvSpPr>
              <a:spLocks noChangeArrowheads="1"/>
            </p:cNvSpPr>
            <p:nvPr/>
          </p:nvSpPr>
          <p:spPr bwMode="auto">
            <a:xfrm rot="10648262">
              <a:off x="4649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8" name="AutoShape 160"/>
            <p:cNvSpPr>
              <a:spLocks noChangeArrowheads="1"/>
            </p:cNvSpPr>
            <p:nvPr/>
          </p:nvSpPr>
          <p:spPr bwMode="auto">
            <a:xfrm rot="10648262">
              <a:off x="3289" y="151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29" name="AutoShape 161"/>
            <p:cNvSpPr>
              <a:spLocks noChangeArrowheads="1"/>
            </p:cNvSpPr>
            <p:nvPr/>
          </p:nvSpPr>
          <p:spPr bwMode="auto">
            <a:xfrm rot="10648262">
              <a:off x="2971" y="142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30" name="AutoShape 162"/>
            <p:cNvSpPr>
              <a:spLocks noChangeArrowheads="1"/>
            </p:cNvSpPr>
            <p:nvPr/>
          </p:nvSpPr>
          <p:spPr bwMode="auto">
            <a:xfrm rot="10648262">
              <a:off x="4286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31" name="AutoShape 163"/>
            <p:cNvSpPr>
              <a:spLocks noChangeArrowheads="1"/>
            </p:cNvSpPr>
            <p:nvPr/>
          </p:nvSpPr>
          <p:spPr bwMode="auto">
            <a:xfrm rot="10648262">
              <a:off x="3107" y="18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32" name="AutoShape 164"/>
            <p:cNvSpPr>
              <a:spLocks noChangeArrowheads="1"/>
            </p:cNvSpPr>
            <p:nvPr/>
          </p:nvSpPr>
          <p:spPr bwMode="auto">
            <a:xfrm rot="10648262">
              <a:off x="3969" y="116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33" name="AutoShape 165"/>
            <p:cNvSpPr>
              <a:spLocks noChangeArrowheads="1"/>
            </p:cNvSpPr>
            <p:nvPr/>
          </p:nvSpPr>
          <p:spPr bwMode="auto">
            <a:xfrm rot="10648262">
              <a:off x="4921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34" name="AutoShape 166"/>
            <p:cNvSpPr>
              <a:spLocks noChangeArrowheads="1"/>
            </p:cNvSpPr>
            <p:nvPr/>
          </p:nvSpPr>
          <p:spPr bwMode="auto">
            <a:xfrm rot="10648262">
              <a:off x="5012" y="152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35" name="AutoShape 167"/>
            <p:cNvSpPr>
              <a:spLocks noChangeArrowheads="1"/>
            </p:cNvSpPr>
            <p:nvPr/>
          </p:nvSpPr>
          <p:spPr bwMode="auto">
            <a:xfrm rot="10648262">
              <a:off x="4694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36" name="AutoShape 168"/>
            <p:cNvSpPr>
              <a:spLocks noChangeArrowheads="1"/>
            </p:cNvSpPr>
            <p:nvPr/>
          </p:nvSpPr>
          <p:spPr bwMode="auto">
            <a:xfrm rot="10648262">
              <a:off x="4332" y="225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38" name="Group 169"/>
          <p:cNvGrpSpPr>
            <a:grpSpLocks/>
          </p:cNvGrpSpPr>
          <p:nvPr/>
        </p:nvGrpSpPr>
        <p:grpSpPr bwMode="auto">
          <a:xfrm>
            <a:off x="6911975" y="1873250"/>
            <a:ext cx="825500" cy="825500"/>
            <a:chOff x="2880" y="300"/>
            <a:chExt cx="2358" cy="2449"/>
          </a:xfrm>
        </p:grpSpPr>
        <p:grpSp>
          <p:nvGrpSpPr>
            <p:cNvPr id="8553" name="Group 170"/>
            <p:cNvGrpSpPr>
              <a:grpSpLocks/>
            </p:cNvGrpSpPr>
            <p:nvPr/>
          </p:nvGrpSpPr>
          <p:grpSpPr bwMode="auto">
            <a:xfrm>
              <a:off x="2880" y="391"/>
              <a:ext cx="2358" cy="2358"/>
              <a:chOff x="1837" y="1071"/>
              <a:chExt cx="1407" cy="1407"/>
            </a:xfrm>
          </p:grpSpPr>
          <p:sp>
            <p:nvSpPr>
              <p:cNvPr id="8594" name="Oval 171"/>
              <p:cNvSpPr>
                <a:spLocks noChangeArrowheads="1"/>
              </p:cNvSpPr>
              <p:nvPr/>
            </p:nvSpPr>
            <p:spPr bwMode="auto">
              <a:xfrm>
                <a:off x="1837" y="1071"/>
                <a:ext cx="1407" cy="1407"/>
              </a:xfrm>
              <a:prstGeom prst="ellipse">
                <a:avLst/>
              </a:prstGeom>
              <a:gradFill rotWithShape="1">
                <a:gsLst>
                  <a:gs pos="0">
                    <a:srgbClr val="66FF33"/>
                  </a:gs>
                  <a:gs pos="100000">
                    <a:srgbClr val="2F76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95" name="Line 172"/>
              <p:cNvSpPr>
                <a:spLocks noChangeShapeType="1"/>
              </p:cNvSpPr>
              <p:nvPr/>
            </p:nvSpPr>
            <p:spPr bwMode="auto">
              <a:xfrm>
                <a:off x="2551" y="234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554" name="AutoShape 173"/>
            <p:cNvSpPr>
              <a:spLocks noChangeArrowheads="1"/>
            </p:cNvSpPr>
            <p:nvPr/>
          </p:nvSpPr>
          <p:spPr bwMode="auto">
            <a:xfrm rot="10648262">
              <a:off x="3061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55" name="AutoShape 174"/>
            <p:cNvSpPr>
              <a:spLocks noChangeArrowheads="1"/>
            </p:cNvSpPr>
            <p:nvPr/>
          </p:nvSpPr>
          <p:spPr bwMode="auto">
            <a:xfrm rot="10648262">
              <a:off x="3787" y="34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56" name="AutoShape 175"/>
            <p:cNvSpPr>
              <a:spLocks noChangeArrowheads="1"/>
            </p:cNvSpPr>
            <p:nvPr/>
          </p:nvSpPr>
          <p:spPr bwMode="auto">
            <a:xfrm rot="10648262">
              <a:off x="4059" y="30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57" name="AutoShape 176"/>
            <p:cNvSpPr>
              <a:spLocks noChangeArrowheads="1"/>
            </p:cNvSpPr>
            <p:nvPr/>
          </p:nvSpPr>
          <p:spPr bwMode="auto">
            <a:xfrm rot="10648262">
              <a:off x="4105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58" name="AutoShape 177"/>
            <p:cNvSpPr>
              <a:spLocks noChangeArrowheads="1"/>
            </p:cNvSpPr>
            <p:nvPr/>
          </p:nvSpPr>
          <p:spPr bwMode="auto">
            <a:xfrm rot="10648262">
              <a:off x="3742" y="98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59" name="AutoShape 178"/>
            <p:cNvSpPr>
              <a:spLocks noChangeArrowheads="1"/>
            </p:cNvSpPr>
            <p:nvPr/>
          </p:nvSpPr>
          <p:spPr bwMode="auto">
            <a:xfrm rot="10648262">
              <a:off x="4377" y="39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0" name="AutoShape 179"/>
            <p:cNvSpPr>
              <a:spLocks noChangeArrowheads="1"/>
            </p:cNvSpPr>
            <p:nvPr/>
          </p:nvSpPr>
          <p:spPr bwMode="auto">
            <a:xfrm rot="10648262">
              <a:off x="3470" y="4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1" name="AutoShape 180"/>
            <p:cNvSpPr>
              <a:spLocks noChangeArrowheads="1"/>
            </p:cNvSpPr>
            <p:nvPr/>
          </p:nvSpPr>
          <p:spPr bwMode="auto">
            <a:xfrm rot="10648262">
              <a:off x="3923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2" name="AutoShape 181"/>
            <p:cNvSpPr>
              <a:spLocks noChangeArrowheads="1"/>
            </p:cNvSpPr>
            <p:nvPr/>
          </p:nvSpPr>
          <p:spPr bwMode="auto">
            <a:xfrm rot="10648262">
              <a:off x="3424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3" name="AutoShape 182"/>
            <p:cNvSpPr>
              <a:spLocks noChangeArrowheads="1"/>
            </p:cNvSpPr>
            <p:nvPr/>
          </p:nvSpPr>
          <p:spPr bwMode="auto">
            <a:xfrm rot="10648262">
              <a:off x="3243" y="1207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4" name="AutoShape 183"/>
            <p:cNvSpPr>
              <a:spLocks noChangeArrowheads="1"/>
            </p:cNvSpPr>
            <p:nvPr/>
          </p:nvSpPr>
          <p:spPr bwMode="auto">
            <a:xfrm rot="10648262">
              <a:off x="3560" y="129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5" name="AutoShape 184"/>
            <p:cNvSpPr>
              <a:spLocks noChangeArrowheads="1"/>
            </p:cNvSpPr>
            <p:nvPr/>
          </p:nvSpPr>
          <p:spPr bwMode="auto">
            <a:xfrm rot="10648262">
              <a:off x="3651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6" name="AutoShape 185"/>
            <p:cNvSpPr>
              <a:spLocks noChangeArrowheads="1"/>
            </p:cNvSpPr>
            <p:nvPr/>
          </p:nvSpPr>
          <p:spPr bwMode="auto">
            <a:xfrm rot="10648262">
              <a:off x="4195" y="57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7" name="AutoShape 186"/>
            <p:cNvSpPr>
              <a:spLocks noChangeArrowheads="1"/>
            </p:cNvSpPr>
            <p:nvPr/>
          </p:nvSpPr>
          <p:spPr bwMode="auto">
            <a:xfrm rot="10648262">
              <a:off x="4422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8" name="AutoShape 187"/>
            <p:cNvSpPr>
              <a:spLocks noChangeArrowheads="1"/>
            </p:cNvSpPr>
            <p:nvPr/>
          </p:nvSpPr>
          <p:spPr bwMode="auto">
            <a:xfrm rot="10648262">
              <a:off x="3243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69" name="AutoShape 188"/>
            <p:cNvSpPr>
              <a:spLocks noChangeArrowheads="1"/>
            </p:cNvSpPr>
            <p:nvPr/>
          </p:nvSpPr>
          <p:spPr bwMode="auto">
            <a:xfrm rot="10648262">
              <a:off x="3424" y="197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0" name="AutoShape 189"/>
            <p:cNvSpPr>
              <a:spLocks noChangeArrowheads="1"/>
            </p:cNvSpPr>
            <p:nvPr/>
          </p:nvSpPr>
          <p:spPr bwMode="auto">
            <a:xfrm rot="10648262">
              <a:off x="4150" y="138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1" name="AutoShape 190"/>
            <p:cNvSpPr>
              <a:spLocks noChangeArrowheads="1"/>
            </p:cNvSpPr>
            <p:nvPr/>
          </p:nvSpPr>
          <p:spPr bwMode="auto">
            <a:xfrm rot="10648262">
              <a:off x="4422" y="134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2" name="AutoShape 191"/>
            <p:cNvSpPr>
              <a:spLocks noChangeArrowheads="1"/>
            </p:cNvSpPr>
            <p:nvPr/>
          </p:nvSpPr>
          <p:spPr bwMode="auto">
            <a:xfrm rot="10648262">
              <a:off x="4468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3" name="AutoShape 192"/>
            <p:cNvSpPr>
              <a:spLocks noChangeArrowheads="1"/>
            </p:cNvSpPr>
            <p:nvPr/>
          </p:nvSpPr>
          <p:spPr bwMode="auto">
            <a:xfrm rot="10648262">
              <a:off x="4105" y="202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4" name="AutoShape 193"/>
            <p:cNvSpPr>
              <a:spLocks noChangeArrowheads="1"/>
            </p:cNvSpPr>
            <p:nvPr/>
          </p:nvSpPr>
          <p:spPr bwMode="auto">
            <a:xfrm rot="10648262">
              <a:off x="4740" y="143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5" name="AutoShape 194"/>
            <p:cNvSpPr>
              <a:spLocks noChangeArrowheads="1"/>
            </p:cNvSpPr>
            <p:nvPr/>
          </p:nvSpPr>
          <p:spPr bwMode="auto">
            <a:xfrm rot="10648262">
              <a:off x="3833" y="147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6" name="AutoShape 195"/>
            <p:cNvSpPr>
              <a:spLocks noChangeArrowheads="1"/>
            </p:cNvSpPr>
            <p:nvPr/>
          </p:nvSpPr>
          <p:spPr bwMode="auto">
            <a:xfrm rot="10648262">
              <a:off x="4286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7" name="AutoShape 196"/>
            <p:cNvSpPr>
              <a:spLocks noChangeArrowheads="1"/>
            </p:cNvSpPr>
            <p:nvPr/>
          </p:nvSpPr>
          <p:spPr bwMode="auto">
            <a:xfrm rot="10648262">
              <a:off x="3787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8" name="AutoShape 197"/>
            <p:cNvSpPr>
              <a:spLocks noChangeArrowheads="1"/>
            </p:cNvSpPr>
            <p:nvPr/>
          </p:nvSpPr>
          <p:spPr bwMode="auto">
            <a:xfrm rot="10648262">
              <a:off x="3606" y="225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79" name="AutoShape 198"/>
            <p:cNvSpPr>
              <a:spLocks noChangeArrowheads="1"/>
            </p:cNvSpPr>
            <p:nvPr/>
          </p:nvSpPr>
          <p:spPr bwMode="auto">
            <a:xfrm rot="10648262">
              <a:off x="3923" y="234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0" name="AutoShape 199"/>
            <p:cNvSpPr>
              <a:spLocks noChangeArrowheads="1"/>
            </p:cNvSpPr>
            <p:nvPr/>
          </p:nvSpPr>
          <p:spPr bwMode="auto">
            <a:xfrm rot="10648262">
              <a:off x="4014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1" name="AutoShape 200"/>
            <p:cNvSpPr>
              <a:spLocks noChangeArrowheads="1"/>
            </p:cNvSpPr>
            <p:nvPr/>
          </p:nvSpPr>
          <p:spPr bwMode="auto">
            <a:xfrm rot="10648262">
              <a:off x="4558" y="161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2" name="AutoShape 201"/>
            <p:cNvSpPr>
              <a:spLocks noChangeArrowheads="1"/>
            </p:cNvSpPr>
            <p:nvPr/>
          </p:nvSpPr>
          <p:spPr bwMode="auto">
            <a:xfrm rot="10648262">
              <a:off x="4785" y="184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3" name="AutoShape 202"/>
            <p:cNvSpPr>
              <a:spLocks noChangeArrowheads="1"/>
            </p:cNvSpPr>
            <p:nvPr/>
          </p:nvSpPr>
          <p:spPr bwMode="auto">
            <a:xfrm rot="10648262">
              <a:off x="3606" y="166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4" name="AutoShape 203"/>
            <p:cNvSpPr>
              <a:spLocks noChangeArrowheads="1"/>
            </p:cNvSpPr>
            <p:nvPr/>
          </p:nvSpPr>
          <p:spPr bwMode="auto">
            <a:xfrm rot="10648262">
              <a:off x="4649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5" name="AutoShape 204"/>
            <p:cNvSpPr>
              <a:spLocks noChangeArrowheads="1"/>
            </p:cNvSpPr>
            <p:nvPr/>
          </p:nvSpPr>
          <p:spPr bwMode="auto">
            <a:xfrm rot="10648262">
              <a:off x="3289" y="151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6" name="AutoShape 205"/>
            <p:cNvSpPr>
              <a:spLocks noChangeArrowheads="1"/>
            </p:cNvSpPr>
            <p:nvPr/>
          </p:nvSpPr>
          <p:spPr bwMode="auto">
            <a:xfrm rot="10648262">
              <a:off x="2971" y="142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7" name="AutoShape 206"/>
            <p:cNvSpPr>
              <a:spLocks noChangeArrowheads="1"/>
            </p:cNvSpPr>
            <p:nvPr/>
          </p:nvSpPr>
          <p:spPr bwMode="auto">
            <a:xfrm rot="10648262">
              <a:off x="4286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8" name="AutoShape 207"/>
            <p:cNvSpPr>
              <a:spLocks noChangeArrowheads="1"/>
            </p:cNvSpPr>
            <p:nvPr/>
          </p:nvSpPr>
          <p:spPr bwMode="auto">
            <a:xfrm rot="10648262">
              <a:off x="3107" y="18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89" name="AutoShape 208"/>
            <p:cNvSpPr>
              <a:spLocks noChangeArrowheads="1"/>
            </p:cNvSpPr>
            <p:nvPr/>
          </p:nvSpPr>
          <p:spPr bwMode="auto">
            <a:xfrm rot="10648262">
              <a:off x="3969" y="116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90" name="AutoShape 209"/>
            <p:cNvSpPr>
              <a:spLocks noChangeArrowheads="1"/>
            </p:cNvSpPr>
            <p:nvPr/>
          </p:nvSpPr>
          <p:spPr bwMode="auto">
            <a:xfrm rot="10648262">
              <a:off x="4921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91" name="AutoShape 210"/>
            <p:cNvSpPr>
              <a:spLocks noChangeArrowheads="1"/>
            </p:cNvSpPr>
            <p:nvPr/>
          </p:nvSpPr>
          <p:spPr bwMode="auto">
            <a:xfrm rot="10648262">
              <a:off x="5012" y="152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92" name="AutoShape 211"/>
            <p:cNvSpPr>
              <a:spLocks noChangeArrowheads="1"/>
            </p:cNvSpPr>
            <p:nvPr/>
          </p:nvSpPr>
          <p:spPr bwMode="auto">
            <a:xfrm rot="10648262">
              <a:off x="4694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93" name="AutoShape 212"/>
            <p:cNvSpPr>
              <a:spLocks noChangeArrowheads="1"/>
            </p:cNvSpPr>
            <p:nvPr/>
          </p:nvSpPr>
          <p:spPr bwMode="auto">
            <a:xfrm rot="10648262">
              <a:off x="4332" y="225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39" name="Group 213"/>
          <p:cNvGrpSpPr>
            <a:grpSpLocks/>
          </p:cNvGrpSpPr>
          <p:nvPr/>
        </p:nvGrpSpPr>
        <p:grpSpPr bwMode="auto">
          <a:xfrm>
            <a:off x="6588125" y="1125538"/>
            <a:ext cx="825500" cy="825500"/>
            <a:chOff x="2880" y="300"/>
            <a:chExt cx="2358" cy="2449"/>
          </a:xfrm>
        </p:grpSpPr>
        <p:grpSp>
          <p:nvGrpSpPr>
            <p:cNvPr id="8510" name="Group 214"/>
            <p:cNvGrpSpPr>
              <a:grpSpLocks/>
            </p:cNvGrpSpPr>
            <p:nvPr/>
          </p:nvGrpSpPr>
          <p:grpSpPr bwMode="auto">
            <a:xfrm>
              <a:off x="2880" y="391"/>
              <a:ext cx="2358" cy="2358"/>
              <a:chOff x="1837" y="1071"/>
              <a:chExt cx="1407" cy="1407"/>
            </a:xfrm>
          </p:grpSpPr>
          <p:sp>
            <p:nvSpPr>
              <p:cNvPr id="8551" name="Oval 215"/>
              <p:cNvSpPr>
                <a:spLocks noChangeArrowheads="1"/>
              </p:cNvSpPr>
              <p:nvPr/>
            </p:nvSpPr>
            <p:spPr bwMode="auto">
              <a:xfrm>
                <a:off x="1837" y="1071"/>
                <a:ext cx="1407" cy="1407"/>
              </a:xfrm>
              <a:prstGeom prst="ellipse">
                <a:avLst/>
              </a:prstGeom>
              <a:gradFill rotWithShape="1">
                <a:gsLst>
                  <a:gs pos="0">
                    <a:srgbClr val="66FF33"/>
                  </a:gs>
                  <a:gs pos="100000">
                    <a:srgbClr val="2F76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52" name="Line 216"/>
              <p:cNvSpPr>
                <a:spLocks noChangeShapeType="1"/>
              </p:cNvSpPr>
              <p:nvPr/>
            </p:nvSpPr>
            <p:spPr bwMode="auto">
              <a:xfrm>
                <a:off x="2551" y="234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511" name="AutoShape 217"/>
            <p:cNvSpPr>
              <a:spLocks noChangeArrowheads="1"/>
            </p:cNvSpPr>
            <p:nvPr/>
          </p:nvSpPr>
          <p:spPr bwMode="auto">
            <a:xfrm rot="10648262">
              <a:off x="3061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12" name="AutoShape 218"/>
            <p:cNvSpPr>
              <a:spLocks noChangeArrowheads="1"/>
            </p:cNvSpPr>
            <p:nvPr/>
          </p:nvSpPr>
          <p:spPr bwMode="auto">
            <a:xfrm rot="10648262">
              <a:off x="3787" y="34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13" name="AutoShape 219"/>
            <p:cNvSpPr>
              <a:spLocks noChangeArrowheads="1"/>
            </p:cNvSpPr>
            <p:nvPr/>
          </p:nvSpPr>
          <p:spPr bwMode="auto">
            <a:xfrm rot="10648262">
              <a:off x="4059" y="30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14" name="AutoShape 220"/>
            <p:cNvSpPr>
              <a:spLocks noChangeArrowheads="1"/>
            </p:cNvSpPr>
            <p:nvPr/>
          </p:nvSpPr>
          <p:spPr bwMode="auto">
            <a:xfrm rot="10648262">
              <a:off x="4105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15" name="AutoShape 221"/>
            <p:cNvSpPr>
              <a:spLocks noChangeArrowheads="1"/>
            </p:cNvSpPr>
            <p:nvPr/>
          </p:nvSpPr>
          <p:spPr bwMode="auto">
            <a:xfrm rot="10648262">
              <a:off x="3742" y="98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16" name="AutoShape 222"/>
            <p:cNvSpPr>
              <a:spLocks noChangeArrowheads="1"/>
            </p:cNvSpPr>
            <p:nvPr/>
          </p:nvSpPr>
          <p:spPr bwMode="auto">
            <a:xfrm rot="10648262">
              <a:off x="4377" y="39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17" name="AutoShape 223"/>
            <p:cNvSpPr>
              <a:spLocks noChangeArrowheads="1"/>
            </p:cNvSpPr>
            <p:nvPr/>
          </p:nvSpPr>
          <p:spPr bwMode="auto">
            <a:xfrm rot="10648262">
              <a:off x="3470" y="4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18" name="AutoShape 224"/>
            <p:cNvSpPr>
              <a:spLocks noChangeArrowheads="1"/>
            </p:cNvSpPr>
            <p:nvPr/>
          </p:nvSpPr>
          <p:spPr bwMode="auto">
            <a:xfrm rot="10648262">
              <a:off x="3923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19" name="AutoShape 225"/>
            <p:cNvSpPr>
              <a:spLocks noChangeArrowheads="1"/>
            </p:cNvSpPr>
            <p:nvPr/>
          </p:nvSpPr>
          <p:spPr bwMode="auto">
            <a:xfrm rot="10648262">
              <a:off x="3424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0" name="AutoShape 226"/>
            <p:cNvSpPr>
              <a:spLocks noChangeArrowheads="1"/>
            </p:cNvSpPr>
            <p:nvPr/>
          </p:nvSpPr>
          <p:spPr bwMode="auto">
            <a:xfrm rot="10648262">
              <a:off x="3243" y="1207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1" name="AutoShape 227"/>
            <p:cNvSpPr>
              <a:spLocks noChangeArrowheads="1"/>
            </p:cNvSpPr>
            <p:nvPr/>
          </p:nvSpPr>
          <p:spPr bwMode="auto">
            <a:xfrm rot="10648262">
              <a:off x="3560" y="129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2" name="AutoShape 228"/>
            <p:cNvSpPr>
              <a:spLocks noChangeArrowheads="1"/>
            </p:cNvSpPr>
            <p:nvPr/>
          </p:nvSpPr>
          <p:spPr bwMode="auto">
            <a:xfrm rot="10648262">
              <a:off x="3651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3" name="AutoShape 229"/>
            <p:cNvSpPr>
              <a:spLocks noChangeArrowheads="1"/>
            </p:cNvSpPr>
            <p:nvPr/>
          </p:nvSpPr>
          <p:spPr bwMode="auto">
            <a:xfrm rot="10648262">
              <a:off x="4195" y="57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4" name="AutoShape 230"/>
            <p:cNvSpPr>
              <a:spLocks noChangeArrowheads="1"/>
            </p:cNvSpPr>
            <p:nvPr/>
          </p:nvSpPr>
          <p:spPr bwMode="auto">
            <a:xfrm rot="10648262">
              <a:off x="4422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5" name="AutoShape 231"/>
            <p:cNvSpPr>
              <a:spLocks noChangeArrowheads="1"/>
            </p:cNvSpPr>
            <p:nvPr/>
          </p:nvSpPr>
          <p:spPr bwMode="auto">
            <a:xfrm rot="10648262">
              <a:off x="3243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6" name="AutoShape 232"/>
            <p:cNvSpPr>
              <a:spLocks noChangeArrowheads="1"/>
            </p:cNvSpPr>
            <p:nvPr/>
          </p:nvSpPr>
          <p:spPr bwMode="auto">
            <a:xfrm rot="10648262">
              <a:off x="3424" y="197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7" name="AutoShape 233"/>
            <p:cNvSpPr>
              <a:spLocks noChangeArrowheads="1"/>
            </p:cNvSpPr>
            <p:nvPr/>
          </p:nvSpPr>
          <p:spPr bwMode="auto">
            <a:xfrm rot="10648262">
              <a:off x="4150" y="138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8" name="AutoShape 234"/>
            <p:cNvSpPr>
              <a:spLocks noChangeArrowheads="1"/>
            </p:cNvSpPr>
            <p:nvPr/>
          </p:nvSpPr>
          <p:spPr bwMode="auto">
            <a:xfrm rot="10648262">
              <a:off x="4422" y="134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29" name="AutoShape 235"/>
            <p:cNvSpPr>
              <a:spLocks noChangeArrowheads="1"/>
            </p:cNvSpPr>
            <p:nvPr/>
          </p:nvSpPr>
          <p:spPr bwMode="auto">
            <a:xfrm rot="10648262">
              <a:off x="4468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0" name="AutoShape 236"/>
            <p:cNvSpPr>
              <a:spLocks noChangeArrowheads="1"/>
            </p:cNvSpPr>
            <p:nvPr/>
          </p:nvSpPr>
          <p:spPr bwMode="auto">
            <a:xfrm rot="10648262">
              <a:off x="4105" y="202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1" name="AutoShape 237"/>
            <p:cNvSpPr>
              <a:spLocks noChangeArrowheads="1"/>
            </p:cNvSpPr>
            <p:nvPr/>
          </p:nvSpPr>
          <p:spPr bwMode="auto">
            <a:xfrm rot="10648262">
              <a:off x="4740" y="143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2" name="AutoShape 238"/>
            <p:cNvSpPr>
              <a:spLocks noChangeArrowheads="1"/>
            </p:cNvSpPr>
            <p:nvPr/>
          </p:nvSpPr>
          <p:spPr bwMode="auto">
            <a:xfrm rot="10648262">
              <a:off x="3833" y="147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3" name="AutoShape 239"/>
            <p:cNvSpPr>
              <a:spLocks noChangeArrowheads="1"/>
            </p:cNvSpPr>
            <p:nvPr/>
          </p:nvSpPr>
          <p:spPr bwMode="auto">
            <a:xfrm rot="10648262">
              <a:off x="4286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4" name="AutoShape 240"/>
            <p:cNvSpPr>
              <a:spLocks noChangeArrowheads="1"/>
            </p:cNvSpPr>
            <p:nvPr/>
          </p:nvSpPr>
          <p:spPr bwMode="auto">
            <a:xfrm rot="10648262">
              <a:off x="3787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5" name="AutoShape 241"/>
            <p:cNvSpPr>
              <a:spLocks noChangeArrowheads="1"/>
            </p:cNvSpPr>
            <p:nvPr/>
          </p:nvSpPr>
          <p:spPr bwMode="auto">
            <a:xfrm rot="10648262">
              <a:off x="3606" y="225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6" name="AutoShape 242"/>
            <p:cNvSpPr>
              <a:spLocks noChangeArrowheads="1"/>
            </p:cNvSpPr>
            <p:nvPr/>
          </p:nvSpPr>
          <p:spPr bwMode="auto">
            <a:xfrm rot="10648262">
              <a:off x="3923" y="234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7" name="AutoShape 243"/>
            <p:cNvSpPr>
              <a:spLocks noChangeArrowheads="1"/>
            </p:cNvSpPr>
            <p:nvPr/>
          </p:nvSpPr>
          <p:spPr bwMode="auto">
            <a:xfrm rot="10648262">
              <a:off x="4014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8" name="AutoShape 244"/>
            <p:cNvSpPr>
              <a:spLocks noChangeArrowheads="1"/>
            </p:cNvSpPr>
            <p:nvPr/>
          </p:nvSpPr>
          <p:spPr bwMode="auto">
            <a:xfrm rot="10648262">
              <a:off x="4558" y="161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39" name="AutoShape 245"/>
            <p:cNvSpPr>
              <a:spLocks noChangeArrowheads="1"/>
            </p:cNvSpPr>
            <p:nvPr/>
          </p:nvSpPr>
          <p:spPr bwMode="auto">
            <a:xfrm rot="10648262">
              <a:off x="4785" y="184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0" name="AutoShape 246"/>
            <p:cNvSpPr>
              <a:spLocks noChangeArrowheads="1"/>
            </p:cNvSpPr>
            <p:nvPr/>
          </p:nvSpPr>
          <p:spPr bwMode="auto">
            <a:xfrm rot="10648262">
              <a:off x="3606" y="166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1" name="AutoShape 247"/>
            <p:cNvSpPr>
              <a:spLocks noChangeArrowheads="1"/>
            </p:cNvSpPr>
            <p:nvPr/>
          </p:nvSpPr>
          <p:spPr bwMode="auto">
            <a:xfrm rot="10648262">
              <a:off x="4649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2" name="AutoShape 248"/>
            <p:cNvSpPr>
              <a:spLocks noChangeArrowheads="1"/>
            </p:cNvSpPr>
            <p:nvPr/>
          </p:nvSpPr>
          <p:spPr bwMode="auto">
            <a:xfrm rot="10648262">
              <a:off x="3289" y="151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3" name="AutoShape 249"/>
            <p:cNvSpPr>
              <a:spLocks noChangeArrowheads="1"/>
            </p:cNvSpPr>
            <p:nvPr/>
          </p:nvSpPr>
          <p:spPr bwMode="auto">
            <a:xfrm rot="10648262">
              <a:off x="2971" y="142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4" name="AutoShape 250"/>
            <p:cNvSpPr>
              <a:spLocks noChangeArrowheads="1"/>
            </p:cNvSpPr>
            <p:nvPr/>
          </p:nvSpPr>
          <p:spPr bwMode="auto">
            <a:xfrm rot="10648262">
              <a:off x="4286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5" name="AutoShape 251"/>
            <p:cNvSpPr>
              <a:spLocks noChangeArrowheads="1"/>
            </p:cNvSpPr>
            <p:nvPr/>
          </p:nvSpPr>
          <p:spPr bwMode="auto">
            <a:xfrm rot="10648262">
              <a:off x="3107" y="18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6" name="AutoShape 252"/>
            <p:cNvSpPr>
              <a:spLocks noChangeArrowheads="1"/>
            </p:cNvSpPr>
            <p:nvPr/>
          </p:nvSpPr>
          <p:spPr bwMode="auto">
            <a:xfrm rot="10648262">
              <a:off x="3969" y="116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7" name="AutoShape 253"/>
            <p:cNvSpPr>
              <a:spLocks noChangeArrowheads="1"/>
            </p:cNvSpPr>
            <p:nvPr/>
          </p:nvSpPr>
          <p:spPr bwMode="auto">
            <a:xfrm rot="10648262">
              <a:off x="4921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8" name="AutoShape 254"/>
            <p:cNvSpPr>
              <a:spLocks noChangeArrowheads="1"/>
            </p:cNvSpPr>
            <p:nvPr/>
          </p:nvSpPr>
          <p:spPr bwMode="auto">
            <a:xfrm rot="10648262">
              <a:off x="5012" y="152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49" name="AutoShape 255"/>
            <p:cNvSpPr>
              <a:spLocks noChangeArrowheads="1"/>
            </p:cNvSpPr>
            <p:nvPr/>
          </p:nvSpPr>
          <p:spPr bwMode="auto">
            <a:xfrm rot="10648262">
              <a:off x="4694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50" name="AutoShape 256"/>
            <p:cNvSpPr>
              <a:spLocks noChangeArrowheads="1"/>
            </p:cNvSpPr>
            <p:nvPr/>
          </p:nvSpPr>
          <p:spPr bwMode="auto">
            <a:xfrm rot="10648262">
              <a:off x="4332" y="225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0" name="Group 257"/>
          <p:cNvGrpSpPr>
            <a:grpSpLocks/>
          </p:cNvGrpSpPr>
          <p:nvPr/>
        </p:nvGrpSpPr>
        <p:grpSpPr bwMode="auto">
          <a:xfrm>
            <a:off x="6919913" y="414338"/>
            <a:ext cx="825500" cy="825500"/>
            <a:chOff x="2880" y="300"/>
            <a:chExt cx="2358" cy="2449"/>
          </a:xfrm>
        </p:grpSpPr>
        <p:grpSp>
          <p:nvGrpSpPr>
            <p:cNvPr id="8467" name="Group 258"/>
            <p:cNvGrpSpPr>
              <a:grpSpLocks/>
            </p:cNvGrpSpPr>
            <p:nvPr/>
          </p:nvGrpSpPr>
          <p:grpSpPr bwMode="auto">
            <a:xfrm>
              <a:off x="2880" y="391"/>
              <a:ext cx="2358" cy="2358"/>
              <a:chOff x="1837" y="1071"/>
              <a:chExt cx="1407" cy="1407"/>
            </a:xfrm>
          </p:grpSpPr>
          <p:sp>
            <p:nvSpPr>
              <p:cNvPr id="8508" name="Oval 259"/>
              <p:cNvSpPr>
                <a:spLocks noChangeArrowheads="1"/>
              </p:cNvSpPr>
              <p:nvPr/>
            </p:nvSpPr>
            <p:spPr bwMode="auto">
              <a:xfrm>
                <a:off x="1837" y="1071"/>
                <a:ext cx="1407" cy="1407"/>
              </a:xfrm>
              <a:prstGeom prst="ellipse">
                <a:avLst/>
              </a:prstGeom>
              <a:gradFill rotWithShape="1">
                <a:gsLst>
                  <a:gs pos="0">
                    <a:srgbClr val="66FF33"/>
                  </a:gs>
                  <a:gs pos="100000">
                    <a:srgbClr val="2F76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" name="Line 260"/>
              <p:cNvSpPr>
                <a:spLocks noChangeShapeType="1"/>
              </p:cNvSpPr>
              <p:nvPr/>
            </p:nvSpPr>
            <p:spPr bwMode="auto">
              <a:xfrm>
                <a:off x="2551" y="234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68" name="AutoShape 261"/>
            <p:cNvSpPr>
              <a:spLocks noChangeArrowheads="1"/>
            </p:cNvSpPr>
            <p:nvPr/>
          </p:nvSpPr>
          <p:spPr bwMode="auto">
            <a:xfrm rot="10648262">
              <a:off x="3061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69" name="AutoShape 262"/>
            <p:cNvSpPr>
              <a:spLocks noChangeArrowheads="1"/>
            </p:cNvSpPr>
            <p:nvPr/>
          </p:nvSpPr>
          <p:spPr bwMode="auto">
            <a:xfrm rot="10648262">
              <a:off x="3787" y="34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0" name="AutoShape 263"/>
            <p:cNvSpPr>
              <a:spLocks noChangeArrowheads="1"/>
            </p:cNvSpPr>
            <p:nvPr/>
          </p:nvSpPr>
          <p:spPr bwMode="auto">
            <a:xfrm rot="10648262">
              <a:off x="4059" y="30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1" name="AutoShape 264"/>
            <p:cNvSpPr>
              <a:spLocks noChangeArrowheads="1"/>
            </p:cNvSpPr>
            <p:nvPr/>
          </p:nvSpPr>
          <p:spPr bwMode="auto">
            <a:xfrm rot="10648262">
              <a:off x="4105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2" name="AutoShape 265"/>
            <p:cNvSpPr>
              <a:spLocks noChangeArrowheads="1"/>
            </p:cNvSpPr>
            <p:nvPr/>
          </p:nvSpPr>
          <p:spPr bwMode="auto">
            <a:xfrm rot="10648262">
              <a:off x="3742" y="98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3" name="AutoShape 266"/>
            <p:cNvSpPr>
              <a:spLocks noChangeArrowheads="1"/>
            </p:cNvSpPr>
            <p:nvPr/>
          </p:nvSpPr>
          <p:spPr bwMode="auto">
            <a:xfrm rot="10648262">
              <a:off x="4377" y="39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4" name="AutoShape 267"/>
            <p:cNvSpPr>
              <a:spLocks noChangeArrowheads="1"/>
            </p:cNvSpPr>
            <p:nvPr/>
          </p:nvSpPr>
          <p:spPr bwMode="auto">
            <a:xfrm rot="10648262">
              <a:off x="3470" y="4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5" name="AutoShape 268"/>
            <p:cNvSpPr>
              <a:spLocks noChangeArrowheads="1"/>
            </p:cNvSpPr>
            <p:nvPr/>
          </p:nvSpPr>
          <p:spPr bwMode="auto">
            <a:xfrm rot="10648262">
              <a:off x="3923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6" name="AutoShape 269"/>
            <p:cNvSpPr>
              <a:spLocks noChangeArrowheads="1"/>
            </p:cNvSpPr>
            <p:nvPr/>
          </p:nvSpPr>
          <p:spPr bwMode="auto">
            <a:xfrm rot="10648262">
              <a:off x="3424" y="89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7" name="AutoShape 270"/>
            <p:cNvSpPr>
              <a:spLocks noChangeArrowheads="1"/>
            </p:cNvSpPr>
            <p:nvPr/>
          </p:nvSpPr>
          <p:spPr bwMode="auto">
            <a:xfrm rot="10648262">
              <a:off x="3243" y="1207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8" name="AutoShape 271"/>
            <p:cNvSpPr>
              <a:spLocks noChangeArrowheads="1"/>
            </p:cNvSpPr>
            <p:nvPr/>
          </p:nvSpPr>
          <p:spPr bwMode="auto">
            <a:xfrm rot="10648262">
              <a:off x="3560" y="129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79" name="AutoShape 272"/>
            <p:cNvSpPr>
              <a:spLocks noChangeArrowheads="1"/>
            </p:cNvSpPr>
            <p:nvPr/>
          </p:nvSpPr>
          <p:spPr bwMode="auto">
            <a:xfrm rot="10648262">
              <a:off x="3651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0" name="AutoShape 273"/>
            <p:cNvSpPr>
              <a:spLocks noChangeArrowheads="1"/>
            </p:cNvSpPr>
            <p:nvPr/>
          </p:nvSpPr>
          <p:spPr bwMode="auto">
            <a:xfrm rot="10648262">
              <a:off x="4195" y="57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1" name="AutoShape 274"/>
            <p:cNvSpPr>
              <a:spLocks noChangeArrowheads="1"/>
            </p:cNvSpPr>
            <p:nvPr/>
          </p:nvSpPr>
          <p:spPr bwMode="auto">
            <a:xfrm rot="10648262">
              <a:off x="4422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2" name="AutoShape 275"/>
            <p:cNvSpPr>
              <a:spLocks noChangeArrowheads="1"/>
            </p:cNvSpPr>
            <p:nvPr/>
          </p:nvSpPr>
          <p:spPr bwMode="auto">
            <a:xfrm rot="10648262">
              <a:off x="3243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3" name="AutoShape 276"/>
            <p:cNvSpPr>
              <a:spLocks noChangeArrowheads="1"/>
            </p:cNvSpPr>
            <p:nvPr/>
          </p:nvSpPr>
          <p:spPr bwMode="auto">
            <a:xfrm rot="10648262">
              <a:off x="3424" y="197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4" name="AutoShape 277"/>
            <p:cNvSpPr>
              <a:spLocks noChangeArrowheads="1"/>
            </p:cNvSpPr>
            <p:nvPr/>
          </p:nvSpPr>
          <p:spPr bwMode="auto">
            <a:xfrm rot="10648262">
              <a:off x="4150" y="138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5" name="AutoShape 278"/>
            <p:cNvSpPr>
              <a:spLocks noChangeArrowheads="1"/>
            </p:cNvSpPr>
            <p:nvPr/>
          </p:nvSpPr>
          <p:spPr bwMode="auto">
            <a:xfrm rot="10648262">
              <a:off x="4422" y="134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6" name="AutoShape 279"/>
            <p:cNvSpPr>
              <a:spLocks noChangeArrowheads="1"/>
            </p:cNvSpPr>
            <p:nvPr/>
          </p:nvSpPr>
          <p:spPr bwMode="auto">
            <a:xfrm rot="10648262">
              <a:off x="4468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7" name="AutoShape 280"/>
            <p:cNvSpPr>
              <a:spLocks noChangeArrowheads="1"/>
            </p:cNvSpPr>
            <p:nvPr/>
          </p:nvSpPr>
          <p:spPr bwMode="auto">
            <a:xfrm rot="10648262">
              <a:off x="4105" y="202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8" name="AutoShape 281"/>
            <p:cNvSpPr>
              <a:spLocks noChangeArrowheads="1"/>
            </p:cNvSpPr>
            <p:nvPr/>
          </p:nvSpPr>
          <p:spPr bwMode="auto">
            <a:xfrm rot="10648262">
              <a:off x="4740" y="1434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89" name="AutoShape 282"/>
            <p:cNvSpPr>
              <a:spLocks noChangeArrowheads="1"/>
            </p:cNvSpPr>
            <p:nvPr/>
          </p:nvSpPr>
          <p:spPr bwMode="auto">
            <a:xfrm rot="10648262">
              <a:off x="3833" y="147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0" name="AutoShape 283"/>
            <p:cNvSpPr>
              <a:spLocks noChangeArrowheads="1"/>
            </p:cNvSpPr>
            <p:nvPr/>
          </p:nvSpPr>
          <p:spPr bwMode="auto">
            <a:xfrm rot="10648262">
              <a:off x="4286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1" name="AutoShape 284"/>
            <p:cNvSpPr>
              <a:spLocks noChangeArrowheads="1"/>
            </p:cNvSpPr>
            <p:nvPr/>
          </p:nvSpPr>
          <p:spPr bwMode="auto">
            <a:xfrm rot="10648262">
              <a:off x="3787" y="193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2" name="AutoShape 285"/>
            <p:cNvSpPr>
              <a:spLocks noChangeArrowheads="1"/>
            </p:cNvSpPr>
            <p:nvPr/>
          </p:nvSpPr>
          <p:spPr bwMode="auto">
            <a:xfrm rot="10648262">
              <a:off x="3606" y="2250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3" name="AutoShape 286"/>
            <p:cNvSpPr>
              <a:spLocks noChangeArrowheads="1"/>
            </p:cNvSpPr>
            <p:nvPr/>
          </p:nvSpPr>
          <p:spPr bwMode="auto">
            <a:xfrm rot="10648262">
              <a:off x="3923" y="234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4" name="AutoShape 287"/>
            <p:cNvSpPr>
              <a:spLocks noChangeArrowheads="1"/>
            </p:cNvSpPr>
            <p:nvPr/>
          </p:nvSpPr>
          <p:spPr bwMode="auto">
            <a:xfrm rot="10648262">
              <a:off x="4014" y="170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5" name="AutoShape 288"/>
            <p:cNvSpPr>
              <a:spLocks noChangeArrowheads="1"/>
            </p:cNvSpPr>
            <p:nvPr/>
          </p:nvSpPr>
          <p:spPr bwMode="auto">
            <a:xfrm rot="10648262">
              <a:off x="4558" y="161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6" name="AutoShape 289"/>
            <p:cNvSpPr>
              <a:spLocks noChangeArrowheads="1"/>
            </p:cNvSpPr>
            <p:nvPr/>
          </p:nvSpPr>
          <p:spPr bwMode="auto">
            <a:xfrm rot="10648262">
              <a:off x="4785" y="184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7" name="AutoShape 290"/>
            <p:cNvSpPr>
              <a:spLocks noChangeArrowheads="1"/>
            </p:cNvSpPr>
            <p:nvPr/>
          </p:nvSpPr>
          <p:spPr bwMode="auto">
            <a:xfrm rot="10648262">
              <a:off x="3606" y="166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8" name="AutoShape 291"/>
            <p:cNvSpPr>
              <a:spLocks noChangeArrowheads="1"/>
            </p:cNvSpPr>
            <p:nvPr/>
          </p:nvSpPr>
          <p:spPr bwMode="auto">
            <a:xfrm rot="10648262">
              <a:off x="4649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99" name="AutoShape 292"/>
            <p:cNvSpPr>
              <a:spLocks noChangeArrowheads="1"/>
            </p:cNvSpPr>
            <p:nvPr/>
          </p:nvSpPr>
          <p:spPr bwMode="auto">
            <a:xfrm rot="10648262">
              <a:off x="3289" y="151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00" name="AutoShape 293"/>
            <p:cNvSpPr>
              <a:spLocks noChangeArrowheads="1"/>
            </p:cNvSpPr>
            <p:nvPr/>
          </p:nvSpPr>
          <p:spPr bwMode="auto">
            <a:xfrm rot="10648262">
              <a:off x="2971" y="142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01" name="AutoShape 294"/>
            <p:cNvSpPr>
              <a:spLocks noChangeArrowheads="1"/>
            </p:cNvSpPr>
            <p:nvPr/>
          </p:nvSpPr>
          <p:spPr bwMode="auto">
            <a:xfrm rot="10648262">
              <a:off x="4286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02" name="AutoShape 295"/>
            <p:cNvSpPr>
              <a:spLocks noChangeArrowheads="1"/>
            </p:cNvSpPr>
            <p:nvPr/>
          </p:nvSpPr>
          <p:spPr bwMode="auto">
            <a:xfrm rot="10648262">
              <a:off x="3107" y="183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03" name="AutoShape 296"/>
            <p:cNvSpPr>
              <a:spLocks noChangeArrowheads="1"/>
            </p:cNvSpPr>
            <p:nvPr/>
          </p:nvSpPr>
          <p:spPr bwMode="auto">
            <a:xfrm rot="10648262">
              <a:off x="3969" y="1162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04" name="AutoShape 297"/>
            <p:cNvSpPr>
              <a:spLocks noChangeArrowheads="1"/>
            </p:cNvSpPr>
            <p:nvPr/>
          </p:nvSpPr>
          <p:spPr bwMode="auto">
            <a:xfrm rot="10648262">
              <a:off x="4921" y="107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05" name="AutoShape 298"/>
            <p:cNvSpPr>
              <a:spLocks noChangeArrowheads="1"/>
            </p:cNvSpPr>
            <p:nvPr/>
          </p:nvSpPr>
          <p:spPr bwMode="auto">
            <a:xfrm rot="10648262">
              <a:off x="5012" y="152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06" name="AutoShape 299"/>
            <p:cNvSpPr>
              <a:spLocks noChangeArrowheads="1"/>
            </p:cNvSpPr>
            <p:nvPr/>
          </p:nvSpPr>
          <p:spPr bwMode="auto">
            <a:xfrm rot="10648262">
              <a:off x="4694" y="618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07" name="AutoShape 300"/>
            <p:cNvSpPr>
              <a:spLocks noChangeArrowheads="1"/>
            </p:cNvSpPr>
            <p:nvPr/>
          </p:nvSpPr>
          <p:spPr bwMode="auto">
            <a:xfrm rot="10648262">
              <a:off x="4332" y="2251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1" name="Group 301"/>
          <p:cNvGrpSpPr>
            <a:grpSpLocks/>
          </p:cNvGrpSpPr>
          <p:nvPr/>
        </p:nvGrpSpPr>
        <p:grpSpPr bwMode="auto">
          <a:xfrm>
            <a:off x="4271963" y="796925"/>
            <a:ext cx="280987" cy="288925"/>
            <a:chOff x="1290" y="663"/>
            <a:chExt cx="917" cy="941"/>
          </a:xfrm>
        </p:grpSpPr>
        <p:grpSp>
          <p:nvGrpSpPr>
            <p:cNvPr id="8460" name="Group 302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65" name="Oval 303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66" name="Line 304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61" name="AutoShape 305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62" name="AutoShape 306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63" name="AutoShape 307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64" name="AutoShape 308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2" name="Group 309"/>
          <p:cNvGrpSpPr>
            <a:grpSpLocks/>
          </p:cNvGrpSpPr>
          <p:nvPr/>
        </p:nvGrpSpPr>
        <p:grpSpPr bwMode="auto">
          <a:xfrm>
            <a:off x="4222750" y="479425"/>
            <a:ext cx="280988" cy="288925"/>
            <a:chOff x="1290" y="663"/>
            <a:chExt cx="917" cy="941"/>
          </a:xfrm>
        </p:grpSpPr>
        <p:grpSp>
          <p:nvGrpSpPr>
            <p:cNvPr id="8453" name="Group 310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58" name="Oval 311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9" name="Line 312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54" name="AutoShape 313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55" name="AutoShape 314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56" name="AutoShape 315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57" name="AutoShape 316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3" name="Group 317"/>
          <p:cNvGrpSpPr>
            <a:grpSpLocks/>
          </p:cNvGrpSpPr>
          <p:nvPr/>
        </p:nvGrpSpPr>
        <p:grpSpPr bwMode="auto">
          <a:xfrm>
            <a:off x="4540250" y="550863"/>
            <a:ext cx="280988" cy="288925"/>
            <a:chOff x="1290" y="663"/>
            <a:chExt cx="917" cy="941"/>
          </a:xfrm>
        </p:grpSpPr>
        <p:grpSp>
          <p:nvGrpSpPr>
            <p:cNvPr id="8446" name="Group 318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51" name="Oval 319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2" name="Line 320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47" name="AutoShape 321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48" name="AutoShape 322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49" name="AutoShape 323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50" name="AutoShape 324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4" name="Group 325"/>
          <p:cNvGrpSpPr>
            <a:grpSpLocks/>
          </p:cNvGrpSpPr>
          <p:nvPr/>
        </p:nvGrpSpPr>
        <p:grpSpPr bwMode="auto">
          <a:xfrm>
            <a:off x="4868863" y="582613"/>
            <a:ext cx="280987" cy="288925"/>
            <a:chOff x="1290" y="663"/>
            <a:chExt cx="917" cy="941"/>
          </a:xfrm>
        </p:grpSpPr>
        <p:grpSp>
          <p:nvGrpSpPr>
            <p:cNvPr id="8439" name="Group 326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44" name="Oval 327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5" name="Line 328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40" name="AutoShape 329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41" name="AutoShape 330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42" name="AutoShape 331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43" name="AutoShape 332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5" name="Group 333"/>
          <p:cNvGrpSpPr>
            <a:grpSpLocks/>
          </p:cNvGrpSpPr>
          <p:nvPr/>
        </p:nvGrpSpPr>
        <p:grpSpPr bwMode="auto">
          <a:xfrm>
            <a:off x="5073650" y="828675"/>
            <a:ext cx="280988" cy="288925"/>
            <a:chOff x="1290" y="663"/>
            <a:chExt cx="917" cy="941"/>
          </a:xfrm>
        </p:grpSpPr>
        <p:grpSp>
          <p:nvGrpSpPr>
            <p:cNvPr id="8432" name="Group 334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37" name="Oval 335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38" name="Line 336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33" name="AutoShape 337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34" name="AutoShape 338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35" name="AutoShape 339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36" name="AutoShape 340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6" name="Group 341"/>
          <p:cNvGrpSpPr>
            <a:grpSpLocks/>
          </p:cNvGrpSpPr>
          <p:nvPr/>
        </p:nvGrpSpPr>
        <p:grpSpPr bwMode="auto">
          <a:xfrm>
            <a:off x="4652963" y="911225"/>
            <a:ext cx="280987" cy="288925"/>
            <a:chOff x="1290" y="663"/>
            <a:chExt cx="917" cy="941"/>
          </a:xfrm>
        </p:grpSpPr>
        <p:grpSp>
          <p:nvGrpSpPr>
            <p:cNvPr id="8425" name="Group 342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30" name="Oval 343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31" name="Line 344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26" name="AutoShape 345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27" name="AutoShape 346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28" name="AutoShape 347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29" name="AutoShape 348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7" name="Group 349"/>
          <p:cNvGrpSpPr>
            <a:grpSpLocks/>
          </p:cNvGrpSpPr>
          <p:nvPr/>
        </p:nvGrpSpPr>
        <p:grpSpPr bwMode="auto">
          <a:xfrm>
            <a:off x="4899025" y="1106488"/>
            <a:ext cx="280988" cy="288925"/>
            <a:chOff x="1290" y="663"/>
            <a:chExt cx="917" cy="941"/>
          </a:xfrm>
        </p:grpSpPr>
        <p:grpSp>
          <p:nvGrpSpPr>
            <p:cNvPr id="8418" name="Group 350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23" name="Oval 351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24" name="Line 352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19" name="AutoShape 353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20" name="AutoShape 354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21" name="AutoShape 355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22" name="AutoShape 356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8" name="Group 357"/>
          <p:cNvGrpSpPr>
            <a:grpSpLocks/>
          </p:cNvGrpSpPr>
          <p:nvPr/>
        </p:nvGrpSpPr>
        <p:grpSpPr bwMode="auto">
          <a:xfrm>
            <a:off x="4510088" y="1179513"/>
            <a:ext cx="280987" cy="288925"/>
            <a:chOff x="1290" y="663"/>
            <a:chExt cx="917" cy="941"/>
          </a:xfrm>
        </p:grpSpPr>
        <p:grpSp>
          <p:nvGrpSpPr>
            <p:cNvPr id="8411" name="Group 358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16" name="Oval 359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7" name="Line 360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12" name="AutoShape 361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13" name="AutoShape 362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14" name="AutoShape 363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15" name="AutoShape 364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49" name="Group 365"/>
          <p:cNvGrpSpPr>
            <a:grpSpLocks/>
          </p:cNvGrpSpPr>
          <p:nvPr/>
        </p:nvGrpSpPr>
        <p:grpSpPr bwMode="auto">
          <a:xfrm>
            <a:off x="4519613" y="1485900"/>
            <a:ext cx="280987" cy="288925"/>
            <a:chOff x="1290" y="663"/>
            <a:chExt cx="917" cy="941"/>
          </a:xfrm>
        </p:grpSpPr>
        <p:grpSp>
          <p:nvGrpSpPr>
            <p:cNvPr id="8404" name="Group 366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09" name="Oval 367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0" name="Line 368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05" name="AutoShape 369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06" name="AutoShape 370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07" name="AutoShape 371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08" name="AutoShape 372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0" name="Group 373"/>
          <p:cNvGrpSpPr>
            <a:grpSpLocks/>
          </p:cNvGrpSpPr>
          <p:nvPr/>
        </p:nvGrpSpPr>
        <p:grpSpPr bwMode="auto">
          <a:xfrm>
            <a:off x="4806950" y="1404938"/>
            <a:ext cx="280988" cy="288925"/>
            <a:chOff x="1290" y="663"/>
            <a:chExt cx="917" cy="941"/>
          </a:xfrm>
        </p:grpSpPr>
        <p:grpSp>
          <p:nvGrpSpPr>
            <p:cNvPr id="8397" name="Group 374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402" name="Oval 375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" name="Line 376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98" name="AutoShape 377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99" name="AutoShape 378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00" name="AutoShape 379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01" name="AutoShape 380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1" name="Group 381"/>
          <p:cNvGrpSpPr>
            <a:grpSpLocks/>
          </p:cNvGrpSpPr>
          <p:nvPr/>
        </p:nvGrpSpPr>
        <p:grpSpPr bwMode="auto">
          <a:xfrm>
            <a:off x="5064125" y="1557338"/>
            <a:ext cx="280988" cy="330200"/>
            <a:chOff x="1290" y="663"/>
            <a:chExt cx="917" cy="941"/>
          </a:xfrm>
        </p:grpSpPr>
        <p:grpSp>
          <p:nvGrpSpPr>
            <p:cNvPr id="8390" name="Group 382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95" name="Oval 383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6" name="Line 384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91" name="AutoShape 385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92" name="AutoShape 386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93" name="AutoShape 387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94" name="AutoShape 388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2" name="Group 389"/>
          <p:cNvGrpSpPr>
            <a:grpSpLocks/>
          </p:cNvGrpSpPr>
          <p:nvPr/>
        </p:nvGrpSpPr>
        <p:grpSpPr bwMode="auto">
          <a:xfrm>
            <a:off x="4799013" y="1754188"/>
            <a:ext cx="280987" cy="288925"/>
            <a:chOff x="1290" y="663"/>
            <a:chExt cx="917" cy="941"/>
          </a:xfrm>
        </p:grpSpPr>
        <p:grpSp>
          <p:nvGrpSpPr>
            <p:cNvPr id="8383" name="Group 390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88" name="Oval 391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89" name="Line 392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84" name="AutoShape 393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85" name="AutoShape 394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86" name="AutoShape 395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87" name="AutoShape 396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3" name="Group 397"/>
          <p:cNvGrpSpPr>
            <a:grpSpLocks/>
          </p:cNvGrpSpPr>
          <p:nvPr/>
        </p:nvGrpSpPr>
        <p:grpSpPr bwMode="auto">
          <a:xfrm>
            <a:off x="4489450" y="1806575"/>
            <a:ext cx="280988" cy="288925"/>
            <a:chOff x="1290" y="663"/>
            <a:chExt cx="917" cy="941"/>
          </a:xfrm>
        </p:grpSpPr>
        <p:grpSp>
          <p:nvGrpSpPr>
            <p:cNvPr id="8376" name="Group 398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81" name="Oval 399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82" name="Line 400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77" name="AutoShape 401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78" name="AutoShape 402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79" name="AutoShape 403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80" name="AutoShape 404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4" name="Group 405"/>
          <p:cNvGrpSpPr>
            <a:grpSpLocks/>
          </p:cNvGrpSpPr>
          <p:nvPr/>
        </p:nvGrpSpPr>
        <p:grpSpPr bwMode="auto">
          <a:xfrm>
            <a:off x="4213225" y="1620838"/>
            <a:ext cx="280988" cy="288925"/>
            <a:chOff x="1290" y="663"/>
            <a:chExt cx="917" cy="941"/>
          </a:xfrm>
        </p:grpSpPr>
        <p:grpSp>
          <p:nvGrpSpPr>
            <p:cNvPr id="8369" name="Group 406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74" name="Oval 407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5" name="Line 408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70" name="AutoShape 409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71" name="AutoShape 410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72" name="AutoShape 411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73" name="AutoShape 412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5" name="Group 413"/>
          <p:cNvGrpSpPr>
            <a:grpSpLocks/>
          </p:cNvGrpSpPr>
          <p:nvPr/>
        </p:nvGrpSpPr>
        <p:grpSpPr bwMode="auto">
          <a:xfrm>
            <a:off x="4233863" y="1992313"/>
            <a:ext cx="280987" cy="288925"/>
            <a:chOff x="1290" y="663"/>
            <a:chExt cx="917" cy="941"/>
          </a:xfrm>
        </p:grpSpPr>
        <p:grpSp>
          <p:nvGrpSpPr>
            <p:cNvPr id="8362" name="Group 414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67" name="Oval 415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8" name="Line 416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63" name="AutoShape 417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64" name="AutoShape 418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65" name="AutoShape 419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66" name="AutoShape 420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6" name="Group 421"/>
          <p:cNvGrpSpPr>
            <a:grpSpLocks/>
          </p:cNvGrpSpPr>
          <p:nvPr/>
        </p:nvGrpSpPr>
        <p:grpSpPr bwMode="auto">
          <a:xfrm>
            <a:off x="4397375" y="2257425"/>
            <a:ext cx="280988" cy="288925"/>
            <a:chOff x="1290" y="663"/>
            <a:chExt cx="917" cy="941"/>
          </a:xfrm>
        </p:grpSpPr>
        <p:grpSp>
          <p:nvGrpSpPr>
            <p:cNvPr id="8355" name="Group 422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60" name="Oval 423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1" name="Line 424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56" name="AutoShape 425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57" name="AutoShape 426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58" name="AutoShape 427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59" name="AutoShape 428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7" name="Group 429"/>
          <p:cNvGrpSpPr>
            <a:grpSpLocks/>
          </p:cNvGrpSpPr>
          <p:nvPr/>
        </p:nvGrpSpPr>
        <p:grpSpPr bwMode="auto">
          <a:xfrm>
            <a:off x="5043488" y="2298700"/>
            <a:ext cx="280987" cy="288925"/>
            <a:chOff x="1290" y="663"/>
            <a:chExt cx="917" cy="941"/>
          </a:xfrm>
        </p:grpSpPr>
        <p:grpSp>
          <p:nvGrpSpPr>
            <p:cNvPr id="8348" name="Group 430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53" name="Oval 431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4" name="Line 432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49" name="AutoShape 433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50" name="AutoShape 434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51" name="AutoShape 435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52" name="AutoShape 436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8" name="Group 437"/>
          <p:cNvGrpSpPr>
            <a:grpSpLocks/>
          </p:cNvGrpSpPr>
          <p:nvPr/>
        </p:nvGrpSpPr>
        <p:grpSpPr bwMode="auto">
          <a:xfrm>
            <a:off x="4673600" y="2062163"/>
            <a:ext cx="280988" cy="288925"/>
            <a:chOff x="1290" y="663"/>
            <a:chExt cx="917" cy="941"/>
          </a:xfrm>
        </p:grpSpPr>
        <p:grpSp>
          <p:nvGrpSpPr>
            <p:cNvPr id="8341" name="Group 438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46" name="Oval 439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7" name="Line 440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42" name="AutoShape 441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43" name="AutoShape 442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44" name="AutoShape 443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45" name="AutoShape 444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59" name="Group 445"/>
          <p:cNvGrpSpPr>
            <a:grpSpLocks/>
          </p:cNvGrpSpPr>
          <p:nvPr/>
        </p:nvGrpSpPr>
        <p:grpSpPr bwMode="auto">
          <a:xfrm>
            <a:off x="5022850" y="1979613"/>
            <a:ext cx="280988" cy="288925"/>
            <a:chOff x="1290" y="663"/>
            <a:chExt cx="917" cy="941"/>
          </a:xfrm>
        </p:grpSpPr>
        <p:grpSp>
          <p:nvGrpSpPr>
            <p:cNvPr id="8334" name="Group 446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39" name="Oval 447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0" name="Line 448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35" name="AutoShape 449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36" name="AutoShape 450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37" name="AutoShape 451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38" name="AutoShape 452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60" name="Group 453"/>
          <p:cNvGrpSpPr>
            <a:grpSpLocks/>
          </p:cNvGrpSpPr>
          <p:nvPr/>
        </p:nvGrpSpPr>
        <p:grpSpPr bwMode="auto">
          <a:xfrm>
            <a:off x="4725988" y="2400300"/>
            <a:ext cx="280987" cy="288925"/>
            <a:chOff x="1290" y="663"/>
            <a:chExt cx="917" cy="941"/>
          </a:xfrm>
        </p:grpSpPr>
        <p:grpSp>
          <p:nvGrpSpPr>
            <p:cNvPr id="8327" name="Group 454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32" name="Oval 455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3" name="Line 456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28" name="AutoShape 457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29" name="AutoShape 458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30" name="AutoShape 459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31" name="AutoShape 460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61" name="Group 461"/>
          <p:cNvGrpSpPr>
            <a:grpSpLocks/>
          </p:cNvGrpSpPr>
          <p:nvPr/>
        </p:nvGrpSpPr>
        <p:grpSpPr bwMode="auto">
          <a:xfrm>
            <a:off x="4519613" y="2647950"/>
            <a:ext cx="280987" cy="288925"/>
            <a:chOff x="1290" y="663"/>
            <a:chExt cx="917" cy="941"/>
          </a:xfrm>
        </p:grpSpPr>
        <p:grpSp>
          <p:nvGrpSpPr>
            <p:cNvPr id="8320" name="Group 462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25" name="Oval 463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6" name="Line 464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21" name="AutoShape 465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22" name="AutoShape 466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23" name="AutoShape 467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24" name="AutoShape 468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62" name="Group 469"/>
          <p:cNvGrpSpPr>
            <a:grpSpLocks/>
          </p:cNvGrpSpPr>
          <p:nvPr/>
        </p:nvGrpSpPr>
        <p:grpSpPr bwMode="auto">
          <a:xfrm>
            <a:off x="4221163" y="2513013"/>
            <a:ext cx="280987" cy="288925"/>
            <a:chOff x="1290" y="663"/>
            <a:chExt cx="917" cy="941"/>
          </a:xfrm>
        </p:grpSpPr>
        <p:grpSp>
          <p:nvGrpSpPr>
            <p:cNvPr id="8313" name="Group 470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18" name="Oval 471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9" name="Line 472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14" name="AutoShape 473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15" name="AutoShape 474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16" name="AutoShape 475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17" name="AutoShape 476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63" name="Group 477"/>
          <p:cNvGrpSpPr>
            <a:grpSpLocks/>
          </p:cNvGrpSpPr>
          <p:nvPr/>
        </p:nvGrpSpPr>
        <p:grpSpPr bwMode="auto">
          <a:xfrm>
            <a:off x="4960938" y="2595563"/>
            <a:ext cx="280987" cy="288925"/>
            <a:chOff x="1290" y="663"/>
            <a:chExt cx="917" cy="941"/>
          </a:xfrm>
        </p:grpSpPr>
        <p:grpSp>
          <p:nvGrpSpPr>
            <p:cNvPr id="8306" name="Group 478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11" name="Oval 479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2" name="Line 480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07" name="AutoShape 481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08" name="AutoShape 482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09" name="AutoShape 483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10" name="AutoShape 484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64" name="Group 485"/>
          <p:cNvGrpSpPr>
            <a:grpSpLocks/>
          </p:cNvGrpSpPr>
          <p:nvPr/>
        </p:nvGrpSpPr>
        <p:grpSpPr bwMode="auto">
          <a:xfrm>
            <a:off x="4746625" y="2873375"/>
            <a:ext cx="280988" cy="288925"/>
            <a:chOff x="1290" y="663"/>
            <a:chExt cx="917" cy="941"/>
          </a:xfrm>
        </p:grpSpPr>
        <p:grpSp>
          <p:nvGrpSpPr>
            <p:cNvPr id="8299" name="Group 486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304" name="Oval 487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" name="Line 488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00" name="AutoShape 489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01" name="AutoShape 490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02" name="AutoShape 491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03" name="AutoShape 492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65" name="Group 493"/>
          <p:cNvGrpSpPr>
            <a:grpSpLocks/>
          </p:cNvGrpSpPr>
          <p:nvPr/>
        </p:nvGrpSpPr>
        <p:grpSpPr bwMode="auto">
          <a:xfrm>
            <a:off x="4467225" y="3098800"/>
            <a:ext cx="280988" cy="288925"/>
            <a:chOff x="1290" y="663"/>
            <a:chExt cx="917" cy="941"/>
          </a:xfrm>
        </p:grpSpPr>
        <p:grpSp>
          <p:nvGrpSpPr>
            <p:cNvPr id="8292" name="Group 494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297" name="Oval 495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" name="Line 496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293" name="AutoShape 497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4" name="AutoShape 498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5" name="AutoShape 499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" name="AutoShape 500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66" name="Group 501"/>
          <p:cNvGrpSpPr>
            <a:grpSpLocks/>
          </p:cNvGrpSpPr>
          <p:nvPr/>
        </p:nvGrpSpPr>
        <p:grpSpPr bwMode="auto">
          <a:xfrm>
            <a:off x="4243388" y="2862263"/>
            <a:ext cx="280987" cy="288925"/>
            <a:chOff x="1290" y="663"/>
            <a:chExt cx="917" cy="941"/>
          </a:xfrm>
        </p:grpSpPr>
        <p:grpSp>
          <p:nvGrpSpPr>
            <p:cNvPr id="8285" name="Group 502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290" name="Oval 503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1" name="Line 504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286" name="AutoShape 505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87" name="AutoShape 506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88" name="AutoShape 507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89" name="AutoShape 508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67" name="Group 509"/>
          <p:cNvGrpSpPr>
            <a:grpSpLocks/>
          </p:cNvGrpSpPr>
          <p:nvPr/>
        </p:nvGrpSpPr>
        <p:grpSpPr bwMode="auto">
          <a:xfrm>
            <a:off x="5032375" y="3016250"/>
            <a:ext cx="280988" cy="288925"/>
            <a:chOff x="1290" y="663"/>
            <a:chExt cx="917" cy="941"/>
          </a:xfrm>
        </p:grpSpPr>
        <p:grpSp>
          <p:nvGrpSpPr>
            <p:cNvPr id="8278" name="Group 510"/>
            <p:cNvGrpSpPr>
              <a:grpSpLocks/>
            </p:cNvGrpSpPr>
            <p:nvPr/>
          </p:nvGrpSpPr>
          <p:grpSpPr bwMode="auto">
            <a:xfrm>
              <a:off x="1290" y="687"/>
              <a:ext cx="917" cy="917"/>
              <a:chOff x="838" y="1434"/>
              <a:chExt cx="545" cy="545"/>
            </a:xfrm>
          </p:grpSpPr>
          <p:sp>
            <p:nvSpPr>
              <p:cNvPr id="8283" name="Oval 511"/>
              <p:cNvSpPr>
                <a:spLocks noChangeArrowheads="1"/>
              </p:cNvSpPr>
              <p:nvPr/>
            </p:nvSpPr>
            <p:spPr bwMode="auto">
              <a:xfrm>
                <a:off x="838" y="1434"/>
                <a:ext cx="545" cy="545"/>
              </a:xfrm>
              <a:prstGeom prst="ellipse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5E00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4" name="Line 512"/>
              <p:cNvSpPr>
                <a:spLocks noChangeShapeType="1"/>
              </p:cNvSpPr>
              <p:nvPr/>
            </p:nvSpPr>
            <p:spPr bwMode="auto">
              <a:xfrm>
                <a:off x="1117" y="188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279" name="AutoShape 513"/>
            <p:cNvSpPr>
              <a:spLocks noChangeArrowheads="1"/>
            </p:cNvSpPr>
            <p:nvPr/>
          </p:nvSpPr>
          <p:spPr bwMode="auto">
            <a:xfrm rot="10648262">
              <a:off x="1383" y="799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80" name="AutoShape 514"/>
            <p:cNvSpPr>
              <a:spLocks noChangeArrowheads="1"/>
            </p:cNvSpPr>
            <p:nvPr/>
          </p:nvSpPr>
          <p:spPr bwMode="auto">
            <a:xfrm rot="10648262">
              <a:off x="1565" y="1026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81" name="AutoShape 515"/>
            <p:cNvSpPr>
              <a:spLocks noChangeArrowheads="1"/>
            </p:cNvSpPr>
            <p:nvPr/>
          </p:nvSpPr>
          <p:spPr bwMode="auto">
            <a:xfrm rot="10648262">
              <a:off x="1655" y="663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82" name="AutoShape 516"/>
            <p:cNvSpPr>
              <a:spLocks noChangeArrowheads="1"/>
            </p:cNvSpPr>
            <p:nvPr/>
          </p:nvSpPr>
          <p:spPr bwMode="auto">
            <a:xfrm rot="10648262">
              <a:off x="1837" y="935"/>
              <a:ext cx="180" cy="369"/>
            </a:xfrm>
            <a:custGeom>
              <a:avLst/>
              <a:gdLst>
                <a:gd name="T0" fmla="*/ 90 w 21600"/>
                <a:gd name="T1" fmla="*/ 0 h 21600"/>
                <a:gd name="T2" fmla="*/ 20 w 21600"/>
                <a:gd name="T3" fmla="*/ 190 h 21600"/>
                <a:gd name="T4" fmla="*/ 90 w 21600"/>
                <a:gd name="T5" fmla="*/ 83 h 21600"/>
                <a:gd name="T6" fmla="*/ 160 w 21600"/>
                <a:gd name="T7" fmla="*/ 19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1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853" y="11037"/>
                  </a:moveTo>
                  <a:cubicBezTo>
                    <a:pt x="4850" y="10958"/>
                    <a:pt x="4849" y="10879"/>
                    <a:pt x="4849" y="10800"/>
                  </a:cubicBezTo>
                  <a:cubicBezTo>
                    <a:pt x="4849" y="7513"/>
                    <a:pt x="7513" y="4849"/>
                    <a:pt x="10800" y="4849"/>
                  </a:cubicBezTo>
                  <a:cubicBezTo>
                    <a:pt x="14086" y="4849"/>
                    <a:pt x="16751" y="7513"/>
                    <a:pt x="16751" y="10800"/>
                  </a:cubicBezTo>
                  <a:cubicBezTo>
                    <a:pt x="16751" y="10879"/>
                    <a:pt x="16749" y="10958"/>
                    <a:pt x="16746" y="11037"/>
                  </a:cubicBezTo>
                  <a:lnTo>
                    <a:pt x="21591" y="11231"/>
                  </a:lnTo>
                  <a:cubicBezTo>
                    <a:pt x="21597" y="11087"/>
                    <a:pt x="21600" y="1094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44"/>
                    <a:pt x="2" y="11087"/>
                    <a:pt x="8" y="1123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68" name="Rectangle 517" descr="Water droplets"/>
          <p:cNvSpPr>
            <a:spLocks noChangeArrowheads="1"/>
          </p:cNvSpPr>
          <p:nvPr/>
        </p:nvSpPr>
        <p:spPr bwMode="auto">
          <a:xfrm>
            <a:off x="1187450" y="981075"/>
            <a:ext cx="2305050" cy="37433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9" name="Freeform 526"/>
          <p:cNvSpPr>
            <a:spLocks/>
          </p:cNvSpPr>
          <p:nvPr/>
        </p:nvSpPr>
        <p:spPr bwMode="auto">
          <a:xfrm>
            <a:off x="1187450" y="3402013"/>
            <a:ext cx="2305050" cy="1322387"/>
          </a:xfrm>
          <a:custGeom>
            <a:avLst/>
            <a:gdLst>
              <a:gd name="T0" fmla="*/ 0 w 1452"/>
              <a:gd name="T1" fmla="*/ 833 h 833"/>
              <a:gd name="T2" fmla="*/ 1452 w 1452"/>
              <a:gd name="T3" fmla="*/ 833 h 833"/>
              <a:gd name="T4" fmla="*/ 1452 w 1452"/>
              <a:gd name="T5" fmla="*/ 394 h 833"/>
              <a:gd name="T6" fmla="*/ 766 w 1452"/>
              <a:gd name="T7" fmla="*/ 6 h 833"/>
              <a:gd name="T8" fmla="*/ 3 w 1452"/>
              <a:gd name="T9" fmla="*/ 413 h 833"/>
              <a:gd name="T10" fmla="*/ 0 w 1452"/>
              <a:gd name="T11" fmla="*/ 833 h 8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52"/>
              <a:gd name="T19" fmla="*/ 0 h 833"/>
              <a:gd name="T20" fmla="*/ 1452 w 1452"/>
              <a:gd name="T21" fmla="*/ 833 h 8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2" h="833">
                <a:moveTo>
                  <a:pt x="0" y="833"/>
                </a:moveTo>
                <a:lnTo>
                  <a:pt x="1452" y="833"/>
                </a:lnTo>
                <a:lnTo>
                  <a:pt x="1452" y="394"/>
                </a:lnTo>
                <a:cubicBezTo>
                  <a:pt x="1338" y="256"/>
                  <a:pt x="1187" y="12"/>
                  <a:pt x="766" y="6"/>
                </a:cubicBezTo>
                <a:cubicBezTo>
                  <a:pt x="345" y="0"/>
                  <a:pt x="131" y="210"/>
                  <a:pt x="3" y="413"/>
                </a:cubicBezTo>
                <a:lnTo>
                  <a:pt x="0" y="833"/>
                </a:lnTo>
                <a:close/>
              </a:path>
            </a:pathLst>
          </a:custGeom>
          <a:gradFill rotWithShape="1">
            <a:gsLst>
              <a:gs pos="0">
                <a:srgbClr val="CC0066"/>
              </a:gs>
              <a:gs pos="100000">
                <a:srgbClr val="5E002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70" name="Line 528"/>
          <p:cNvSpPr>
            <a:spLocks noChangeShapeType="1"/>
          </p:cNvSpPr>
          <p:nvPr/>
        </p:nvSpPr>
        <p:spPr bwMode="auto">
          <a:xfrm flipV="1">
            <a:off x="3492500" y="2205038"/>
            <a:ext cx="792163" cy="1079500"/>
          </a:xfrm>
          <a:prstGeom prst="line">
            <a:avLst/>
          </a:prstGeom>
          <a:noFill/>
          <a:ln w="9525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793" name="Oval 529"/>
          <p:cNvSpPr>
            <a:spLocks noChangeArrowheads="1"/>
          </p:cNvSpPr>
          <p:nvPr/>
        </p:nvSpPr>
        <p:spPr bwMode="auto">
          <a:xfrm>
            <a:off x="2124075" y="549275"/>
            <a:ext cx="360363" cy="360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4" name="AutoShape 530"/>
          <p:cNvSpPr>
            <a:spLocks noChangeArrowheads="1"/>
          </p:cNvSpPr>
          <p:nvPr/>
        </p:nvSpPr>
        <p:spPr bwMode="auto">
          <a:xfrm rot="-1971344">
            <a:off x="2051050" y="3860800"/>
            <a:ext cx="241300" cy="360363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5" name="AutoShape 531"/>
          <p:cNvSpPr>
            <a:spLocks noChangeArrowheads="1"/>
          </p:cNvSpPr>
          <p:nvPr/>
        </p:nvSpPr>
        <p:spPr bwMode="auto">
          <a:xfrm rot="2384645" flipH="1">
            <a:off x="2339975" y="3860800"/>
            <a:ext cx="263525" cy="360363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4" name="AutoShape 527"/>
          <p:cNvSpPr>
            <a:spLocks noChangeArrowheads="1"/>
          </p:cNvSpPr>
          <p:nvPr/>
        </p:nvSpPr>
        <p:spPr bwMode="auto">
          <a:xfrm rot="10648262">
            <a:off x="1979613" y="3182938"/>
            <a:ext cx="646112" cy="1185862"/>
          </a:xfrm>
          <a:custGeom>
            <a:avLst/>
            <a:gdLst>
              <a:gd name="T0" fmla="*/ 323056 w 21600"/>
              <a:gd name="T1" fmla="*/ 0 h 21600"/>
              <a:gd name="T2" fmla="*/ 72688 w 21600"/>
              <a:gd name="T3" fmla="*/ 611268 h 21600"/>
              <a:gd name="T4" fmla="*/ 323056 w 21600"/>
              <a:gd name="T5" fmla="*/ 266215 h 21600"/>
              <a:gd name="T6" fmla="*/ 573424 w 21600"/>
              <a:gd name="T7" fmla="*/ 61126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16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53" y="11037"/>
                </a:moveTo>
                <a:cubicBezTo>
                  <a:pt x="4850" y="10958"/>
                  <a:pt x="4849" y="10879"/>
                  <a:pt x="4849" y="10800"/>
                </a:cubicBezTo>
                <a:cubicBezTo>
                  <a:pt x="4849" y="7513"/>
                  <a:pt x="7513" y="4849"/>
                  <a:pt x="10800" y="4849"/>
                </a:cubicBezTo>
                <a:cubicBezTo>
                  <a:pt x="14086" y="4849"/>
                  <a:pt x="16751" y="7513"/>
                  <a:pt x="16751" y="10800"/>
                </a:cubicBezTo>
                <a:cubicBezTo>
                  <a:pt x="16751" y="10879"/>
                  <a:pt x="16749" y="10958"/>
                  <a:pt x="16746" y="11037"/>
                </a:cubicBezTo>
                <a:lnTo>
                  <a:pt x="21591" y="11231"/>
                </a:lnTo>
                <a:cubicBezTo>
                  <a:pt x="21597" y="11087"/>
                  <a:pt x="21600" y="1094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944"/>
                  <a:pt x="2" y="11087"/>
                  <a:pt x="8" y="11231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275" name="Rectangle 533"/>
          <p:cNvSpPr>
            <a:spLocks noChangeArrowheads="1"/>
          </p:cNvSpPr>
          <p:nvPr/>
        </p:nvSpPr>
        <p:spPr bwMode="auto">
          <a:xfrm>
            <a:off x="1116013" y="4724400"/>
            <a:ext cx="2447925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6" name="Rectangle 534"/>
          <p:cNvSpPr>
            <a:spLocks noChangeArrowheads="1"/>
          </p:cNvSpPr>
          <p:nvPr/>
        </p:nvSpPr>
        <p:spPr bwMode="auto">
          <a:xfrm>
            <a:off x="1120775" y="471488"/>
            <a:ext cx="2447925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7" name="Text Box 535"/>
          <p:cNvSpPr txBox="1">
            <a:spLocks noChangeArrowheads="1"/>
          </p:cNvSpPr>
          <p:nvPr/>
        </p:nvSpPr>
        <p:spPr bwMode="auto">
          <a:xfrm>
            <a:off x="1187450" y="5084763"/>
            <a:ext cx="21605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Above we see lactose (blue sphere) digested by lactase into glucose and galactose (blue semi spheres)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3352E-6 L 2.77778E-7 0.477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8439E-6 L -0.05903 0.1364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6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1 -0.00509 L 0.04027 0.1457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20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1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B7BD3"/>
                                      </p:to>
                                    </p:animClr>
                                    <p:set>
                                      <p:cBhvr>
                                        <p:cTn id="37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1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B7BD3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1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1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370" grpId="0" animBg="1"/>
      <p:bldP spid="11793" grpId="0" animBg="1"/>
      <p:bldP spid="11793" grpId="1" animBg="1"/>
      <p:bldP spid="11794" grpId="0" animBg="1"/>
      <p:bldP spid="11794" grpId="1" animBg="1"/>
      <p:bldP spid="11795" grpId="0" animBg="1"/>
      <p:bldP spid="1179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issue10catmilk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4652963"/>
            <a:ext cx="10985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8"/>
          <p:cNvSpPr>
            <a:spLocks noChangeArrowheads="1"/>
          </p:cNvSpPr>
          <p:nvPr/>
        </p:nvSpPr>
        <p:spPr bwMode="auto">
          <a:xfrm>
            <a:off x="4716463" y="1700213"/>
            <a:ext cx="4176712" cy="3673475"/>
          </a:xfrm>
          <a:prstGeom prst="cloudCallout">
            <a:avLst>
              <a:gd name="adj1" fmla="val -71134"/>
              <a:gd name="adj2" fmla="val 1244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800"/>
              <a:t>This milk is lactose reduced and therefore I can digest it better!</a:t>
            </a:r>
          </a:p>
        </p:txBody>
      </p:sp>
      <p:pic>
        <p:nvPicPr>
          <p:cNvPr id="9220" name="Picture 11" descr="issue10catmilk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4005263"/>
            <a:ext cx="1905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110</Words>
  <Application>Microsoft Office PowerPoint</Application>
  <PresentationFormat>On-screen Show (4:3)</PresentationFormat>
  <Paragraphs>17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Afallon</vt:lpstr>
      <vt:lpstr>Symbol</vt:lpstr>
      <vt:lpstr>Default Design</vt:lpstr>
      <vt:lpstr>Slide 1</vt:lpstr>
      <vt:lpstr>To find out we first need to look at the relative surface areas of spheres ….</vt:lpstr>
      <vt:lpstr>And for the green sphere ….</vt:lpstr>
      <vt:lpstr>Slide 4</vt:lpstr>
      <vt:lpstr>Slide 5</vt:lpstr>
      <vt:lpstr>Slide 6</vt:lpstr>
      <vt:lpstr>Slide 7</vt:lpstr>
      <vt:lpstr>Slide 8</vt:lpstr>
    </vt:vector>
  </TitlesOfParts>
  <Company>245 Western Avenue, Cardiff CF5 2YX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Welsh Joint Education Committee</dc:creator>
  <cp:lastModifiedBy>Rob</cp:lastModifiedBy>
  <cp:revision>9</cp:revision>
  <dcterms:created xsi:type="dcterms:W3CDTF">2008-10-23T13:02:14Z</dcterms:created>
  <dcterms:modified xsi:type="dcterms:W3CDTF">2012-06-01T09:13:40Z</dcterms:modified>
</cp:coreProperties>
</file>